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5" r:id="rId3"/>
    <p:sldId id="276" r:id="rId4"/>
    <p:sldId id="257" r:id="rId5"/>
    <p:sldId id="259" r:id="rId6"/>
    <p:sldId id="260" r:id="rId7"/>
    <p:sldId id="261" r:id="rId8"/>
    <p:sldId id="265" r:id="rId9"/>
    <p:sldId id="263" r:id="rId10"/>
    <p:sldId id="262" r:id="rId11"/>
    <p:sldId id="266" r:id="rId12"/>
    <p:sldId id="271" r:id="rId13"/>
    <p:sldId id="267" r:id="rId14"/>
    <p:sldId id="268" r:id="rId15"/>
    <p:sldId id="269" r:id="rId16"/>
    <p:sldId id="281" r:id="rId17"/>
    <p:sldId id="280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6T14:21:41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 0 7743,'-6'7'-165,"3"3"-41,-5-6 1,-1 2 160,-4-2 0,5-2 16,-1 2-10,7-3-173,-10-1-216,11 0 428,-5 0 0,6 6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6T14:21:40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1 7752,'-8'5'1072,"-3"-3"-1003,4 3-827,0 1 64,1-5 694,6 11 0,6-11 0,1 5 0</inkml:trace>
  <inkml:trace contextRef="#ctx0" brushRef="#br0" timeOffset="468">191 64 7789,'13'0'-55,"0"0"0,-5 0 139,1 0 1,-6-1-20,1-3 103,-3 2-248,-1-9-522,0 10 382,0-11 220,0 11 0,-5-11 0,-2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6T14:22:04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 7535,'-13'0'0,"1"0"-1224,-1 0 1224,11 0 0,4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64AF6-B860-4160-98BC-DFEBD7C9022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65B29-3863-4C17-B4D8-F540B2EEB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B2AAA-81FA-4986-BD05-49DB4A1486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33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B2AAA-81FA-4986-BD05-49DB4A1486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7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B2AAA-81FA-4986-BD05-49DB4A1486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65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B2AAA-81FA-4986-BD05-49DB4A1486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7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D2C3-DB63-69AF-7DA3-DEE1E0482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D006C8-4243-4714-050F-4E0808673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E39AE-A38C-7999-AA3B-81A9D6D82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B23F-A5FC-4C38-A4F6-01B76AC6FF38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C5073-B939-60B2-1994-EDB98C3C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D9884-2CCD-6D33-8DA9-3B1B6AFE0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A8897-1B23-45B9-9773-F1D8869C2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4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1174-EABF-D5BA-73B3-E581FB82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578F3-5849-D154-9BDF-D248F06D9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61AB0-D2AE-9C3E-7AD0-B30B3E088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B23F-A5FC-4C38-A4F6-01B76AC6FF38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22FEE-346A-514F-13D0-1D23A4DDE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6FDFC-A79C-5A28-EF51-4B568FF0C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A8897-1B23-45B9-9773-F1D8869C2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2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E8D88F-2DA5-E4B2-46D7-F25665C9C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9C096-A04F-68E7-0510-A47BA6DA7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4388A-4567-25A0-CCF6-5876141E1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B23F-A5FC-4C38-A4F6-01B76AC6FF38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9C585-CCE3-D1FA-BD9A-3E61091C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488E5-3B11-B014-C080-9587C5221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A8897-1B23-45B9-9773-F1D8869C2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47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91F11-FAF8-16DF-37B4-A2872F722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443BB-2304-90D4-E51B-345DEEA7A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18BC5-3630-BCF4-89CF-61EFF1876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B23F-A5FC-4C38-A4F6-01B76AC6FF38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930EA-AA84-0700-BB9F-AE4490281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E1E01-E956-FC56-9A80-ED53B0FB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A8897-1B23-45B9-9773-F1D8869C2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8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6587-5BA3-1A13-6EE7-2871A8BD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BB080-8F1E-35BF-F58B-0AF1D86F8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4AB3E-F0DA-A90F-1B56-A0F70929B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B23F-A5FC-4C38-A4F6-01B76AC6FF38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4B14A-7E87-D0F8-7E91-C9C5B3E2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0CED-A296-5492-BE0A-8C74FA36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A8897-1B23-45B9-9773-F1D8869C2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44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85BA-B632-2288-6B61-5271F108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17447-41F7-C5E9-C540-235104826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89698-E251-0356-F374-103BC93BE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D31AB-BB63-AA70-878C-0AAE96D55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B23F-A5FC-4C38-A4F6-01B76AC6FF38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19347-31EF-06FC-5287-2484D241D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79D86-CE3E-3201-C88D-F5ADEE37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A8897-1B23-45B9-9773-F1D8869C2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3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B28F-F67B-1146-3275-32EFCDFF2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C0F5F-37FE-5A24-ECDD-3A0C94FE1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DD4-7952-FAE7-2B93-77E2A1CAC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E61FEC-3D91-A016-4F72-052E0342B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1384A1-737C-5729-0EBC-BC86EB24FA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ED03F1-73D0-BA0C-8892-8D85144C7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B23F-A5FC-4C38-A4F6-01B76AC6FF38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5D33A1-E6DB-2587-44B5-05CA94A9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D4D76-34CE-A6F9-254E-E09D1A44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A8897-1B23-45B9-9773-F1D8869C2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CCCD1-03B8-FD11-9D0F-A13671669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11BAF-9A80-868A-8B68-FBFA94AEE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B23F-A5FC-4C38-A4F6-01B76AC6FF38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BD55E-768B-CBE9-AD5D-BC196D5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21E1D-B816-7513-79AE-BBB8A564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A8897-1B23-45B9-9773-F1D8869C2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38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584743-14D7-1435-9A25-B378151E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B23F-A5FC-4C38-A4F6-01B76AC6FF38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78B6C-E3BB-6172-A40D-21C89176B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B41D2-93F0-EE0C-CB86-02C86F9AB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A8897-1B23-45B9-9773-F1D8869C2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45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74FE-8C3B-C750-DC56-3A7E539E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D1314-5DA3-AB6E-16C5-0BA915CA3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8CAD0-F8A9-A1F0-95B6-3FE144770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955FC-8D20-B5DF-DBBB-B315CC0B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B23F-A5FC-4C38-A4F6-01B76AC6FF38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32BAA-F5E9-45F7-5AF4-BDBE9C7C4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CA10C-C80F-F4E4-A950-18A385C7B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A8897-1B23-45B9-9773-F1D8869C2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39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F8065-BCA5-CF8A-E687-B36F54EF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873FC5-663C-4ADD-234B-9DEDC5A22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D2528-21E5-A11B-61C8-F6CD393D2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FDDD4-8B62-B1FA-DB49-D4A84941E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B23F-A5FC-4C38-A4F6-01B76AC6FF38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4FD8C-CE9B-BA5E-E259-0693AAE5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E810C-4636-F9D1-376C-D7E89CCA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A8897-1B23-45B9-9773-F1D8869C2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5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46D735-B5A8-79BD-1F2B-D500EA77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044CA-A58F-1E72-1BEF-07F231CF5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EFB71-80A6-20A9-16C0-22FC9D63B0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14B23F-A5FC-4C38-A4F6-01B76AC6FF38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B29FB-891D-FC88-4028-EDC0F7444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16716-ED14-D493-AE04-F45D46D16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7A8897-1B23-45B9-9773-F1D8869C2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7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74.png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microsoft.com/office/2007/relationships/hdphoto" Target="../media/hdphoto11.wdp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tiff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f"/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tif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jpg"/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48.png"/><Relationship Id="rId3" Type="http://schemas.microsoft.com/office/2007/relationships/hdphoto" Target="../media/hdphoto3.wdp"/><Relationship Id="rId7" Type="http://schemas.openxmlformats.org/officeDocument/2006/relationships/image" Target="../media/image41.png"/><Relationship Id="rId12" Type="http://schemas.openxmlformats.org/officeDocument/2006/relationships/image" Target="../media/image46.tiff"/><Relationship Id="rId17" Type="http://schemas.openxmlformats.org/officeDocument/2006/relationships/customXml" Target="../ink/ink2.xml"/><Relationship Id="rId2" Type="http://schemas.openxmlformats.org/officeDocument/2006/relationships/image" Target="../media/image37.png"/><Relationship Id="rId16" Type="http://schemas.openxmlformats.org/officeDocument/2006/relationships/image" Target="../media/image470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customXml" Target="../ink/ink1.xml"/><Relationship Id="rId10" Type="http://schemas.openxmlformats.org/officeDocument/2006/relationships/image" Target="../media/image44.png"/><Relationship Id="rId19" Type="http://schemas.openxmlformats.org/officeDocument/2006/relationships/customXml" Target="../ink/ink3.xml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microsoft.com/office/2007/relationships/hdphoto" Target="../media/hdphoto6.wdp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microsoft.com/office/2007/relationships/hdphoto" Target="../media/hdphoto5.wdp"/><Relationship Id="rId1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microsoft.com/office/2007/relationships/hdphoto" Target="../media/hdphoto7.wdp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microsoft.com/office/2007/relationships/hdphoto" Target="../media/hdphoto8.wdp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75DE-0FE6-B229-B0D1-21C5AE96E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2387600"/>
          </a:xfrm>
        </p:spPr>
        <p:txBody>
          <a:bodyPr/>
          <a:lstStyle/>
          <a:p>
            <a:r>
              <a:rPr lang="en-US" dirty="0" err="1"/>
              <a:t>SiC</a:t>
            </a:r>
            <a:r>
              <a:rPr lang="en-US" dirty="0"/>
              <a:t> paper 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A1ABF0-990F-3865-FD3B-8F4A642D9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5310"/>
            <a:ext cx="9144000" cy="1655762"/>
          </a:xfrm>
        </p:spPr>
        <p:txBody>
          <a:bodyPr/>
          <a:lstStyle/>
          <a:p>
            <a:r>
              <a:rPr lang="en-US" dirty="0"/>
              <a:t>Wande </a:t>
            </a:r>
            <a:r>
              <a:rPr lang="en-US" dirty="0" err="1"/>
              <a:t>cairang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22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942DEF-576F-6C67-5DEC-8D120C4EA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926" y="1265382"/>
            <a:ext cx="5594659" cy="4095886"/>
          </a:xfrm>
          <a:prstGeom prst="rect">
            <a:avLst/>
          </a:prstGeom>
        </p:spPr>
      </p:pic>
      <p:pic>
        <p:nvPicPr>
          <p:cNvPr id="6" name="Picture 5" descr="A close-up of a microscope&#10;&#10;Description automatically generated">
            <a:extLst>
              <a:ext uri="{FF2B5EF4-FFF2-40B4-BE49-F238E27FC236}">
                <a16:creationId xmlns:a16="http://schemas.microsoft.com/office/drawing/2014/main" id="{9BA9A195-2D5D-75A7-43D7-B97C1FE20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63"/>
          <a:stretch/>
        </p:blipFill>
        <p:spPr>
          <a:xfrm>
            <a:off x="345390" y="1265383"/>
            <a:ext cx="5175626" cy="35415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631A41-43D7-9039-EF16-D85FD7B8BC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2000"/>
                    </a14:imgEffect>
                    <a14:imgEffect>
                      <a14:brightnessContrast bright="3000" contrast="-6000"/>
                    </a14:imgEffect>
                  </a14:imgLayer>
                </a14:imgProps>
              </a:ext>
            </a:extLst>
          </a:blip>
          <a:srcRect t="11634" b="14329"/>
          <a:stretch/>
        </p:blipFill>
        <p:spPr bwMode="auto">
          <a:xfrm>
            <a:off x="6238875" y="2760477"/>
            <a:ext cx="4695825" cy="85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B6F915-4320-D1D4-8E04-E4F39314C2F1}"/>
              </a:ext>
            </a:extLst>
          </p:cNvPr>
          <p:cNvCxnSpPr/>
          <p:nvPr/>
        </p:nvCxnSpPr>
        <p:spPr>
          <a:xfrm>
            <a:off x="603250" y="4641850"/>
            <a:ext cx="3619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B9557B-4BE0-0E13-8FD4-5B92432B09D6}"/>
              </a:ext>
            </a:extLst>
          </p:cNvPr>
          <p:cNvSpPr txBox="1"/>
          <p:nvPr/>
        </p:nvSpPr>
        <p:spPr>
          <a:xfrm>
            <a:off x="345390" y="4190941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400 nm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BB4D59-9F28-C42E-4705-06BA149287EB}"/>
              </a:ext>
            </a:extLst>
          </p:cNvPr>
          <p:cNvCxnSpPr>
            <a:cxnSpLocks/>
          </p:cNvCxnSpPr>
          <p:nvPr/>
        </p:nvCxnSpPr>
        <p:spPr>
          <a:xfrm>
            <a:off x="6964218" y="1948872"/>
            <a:ext cx="0" cy="2867315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61D34E-CA82-963F-E5BA-6312B6EF8D17}"/>
              </a:ext>
            </a:extLst>
          </p:cNvPr>
          <p:cNvCxnSpPr>
            <a:cxnSpLocks/>
          </p:cNvCxnSpPr>
          <p:nvPr/>
        </p:nvCxnSpPr>
        <p:spPr>
          <a:xfrm>
            <a:off x="8428182" y="1939636"/>
            <a:ext cx="0" cy="2867315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5BD3B7-34A4-EE84-27BC-8F827545025B}"/>
              </a:ext>
            </a:extLst>
          </p:cNvPr>
          <p:cNvCxnSpPr>
            <a:cxnSpLocks/>
          </p:cNvCxnSpPr>
          <p:nvPr/>
        </p:nvCxnSpPr>
        <p:spPr>
          <a:xfrm>
            <a:off x="9589221" y="2228850"/>
            <a:ext cx="0" cy="2587337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3F75BB-0325-6CB7-7D68-0729DB3A7DDC}"/>
              </a:ext>
            </a:extLst>
          </p:cNvPr>
          <p:cNvCxnSpPr>
            <a:cxnSpLocks/>
          </p:cNvCxnSpPr>
          <p:nvPr/>
        </p:nvCxnSpPr>
        <p:spPr>
          <a:xfrm>
            <a:off x="10513146" y="2219614"/>
            <a:ext cx="0" cy="2587337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8874BF-6013-FCAD-96D7-47AD1FD5E55D}"/>
              </a:ext>
            </a:extLst>
          </p:cNvPr>
          <p:cNvCxnSpPr>
            <a:cxnSpLocks/>
          </p:cNvCxnSpPr>
          <p:nvPr/>
        </p:nvCxnSpPr>
        <p:spPr>
          <a:xfrm flipH="1">
            <a:off x="1323543" y="1784014"/>
            <a:ext cx="71148" cy="342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45205D1-BAAB-FAB8-8C61-7358D883FE9E}"/>
              </a:ext>
            </a:extLst>
          </p:cNvPr>
          <p:cNvSpPr/>
          <p:nvPr/>
        </p:nvSpPr>
        <p:spPr>
          <a:xfrm>
            <a:off x="691511" y="2149159"/>
            <a:ext cx="1691471" cy="1370499"/>
          </a:xfrm>
          <a:custGeom>
            <a:avLst/>
            <a:gdLst>
              <a:gd name="connsiteX0" fmla="*/ 1691471 w 1691471"/>
              <a:gd name="connsiteY0" fmla="*/ 455496 h 1370499"/>
              <a:gd name="connsiteX1" fmla="*/ 1672998 w 1691471"/>
              <a:gd name="connsiteY1" fmla="*/ 621750 h 1370499"/>
              <a:gd name="connsiteX2" fmla="*/ 1626816 w 1691471"/>
              <a:gd name="connsiteY2" fmla="*/ 695641 h 1370499"/>
              <a:gd name="connsiteX3" fmla="*/ 1589871 w 1691471"/>
              <a:gd name="connsiteY3" fmla="*/ 714114 h 1370499"/>
              <a:gd name="connsiteX4" fmla="*/ 1460562 w 1691471"/>
              <a:gd name="connsiteY4" fmla="*/ 751059 h 1370499"/>
              <a:gd name="connsiteX5" fmla="*/ 1386671 w 1691471"/>
              <a:gd name="connsiteY5" fmla="*/ 797241 h 1370499"/>
              <a:gd name="connsiteX6" fmla="*/ 1377434 w 1691471"/>
              <a:gd name="connsiteY6" fmla="*/ 908077 h 1370499"/>
              <a:gd name="connsiteX7" fmla="*/ 1377434 w 1691471"/>
              <a:gd name="connsiteY7" fmla="*/ 981968 h 1370499"/>
              <a:gd name="connsiteX8" fmla="*/ 1377434 w 1691471"/>
              <a:gd name="connsiteY8" fmla="*/ 1018914 h 1370499"/>
              <a:gd name="connsiteX9" fmla="*/ 1331253 w 1691471"/>
              <a:gd name="connsiteY9" fmla="*/ 1092805 h 1370499"/>
              <a:gd name="connsiteX10" fmla="*/ 1275834 w 1691471"/>
              <a:gd name="connsiteY10" fmla="*/ 1194405 h 1370499"/>
              <a:gd name="connsiteX11" fmla="*/ 1238889 w 1691471"/>
              <a:gd name="connsiteY11" fmla="*/ 1314477 h 1370499"/>
              <a:gd name="connsiteX12" fmla="*/ 1183471 w 1691471"/>
              <a:gd name="connsiteY12" fmla="*/ 1369896 h 1370499"/>
              <a:gd name="connsiteX13" fmla="*/ 1035689 w 1691471"/>
              <a:gd name="connsiteY13" fmla="*/ 1342186 h 1370499"/>
              <a:gd name="connsiteX14" fmla="*/ 989507 w 1691471"/>
              <a:gd name="connsiteY14" fmla="*/ 1314477 h 1370499"/>
              <a:gd name="connsiteX15" fmla="*/ 906380 w 1691471"/>
              <a:gd name="connsiteY15" fmla="*/ 1203641 h 1370499"/>
              <a:gd name="connsiteX16" fmla="*/ 814016 w 1691471"/>
              <a:gd name="connsiteY16" fmla="*/ 1129750 h 1370499"/>
              <a:gd name="connsiteX17" fmla="*/ 730889 w 1691471"/>
              <a:gd name="connsiteY17" fmla="*/ 1185168 h 1370499"/>
              <a:gd name="connsiteX18" fmla="*/ 620053 w 1691471"/>
              <a:gd name="connsiteY18" fmla="*/ 1212877 h 1370499"/>
              <a:gd name="connsiteX19" fmla="*/ 481507 w 1691471"/>
              <a:gd name="connsiteY19" fmla="*/ 1166696 h 1370499"/>
              <a:gd name="connsiteX20" fmla="*/ 287544 w 1691471"/>
              <a:gd name="connsiteY20" fmla="*/ 1111277 h 1370499"/>
              <a:gd name="connsiteX21" fmla="*/ 213653 w 1691471"/>
              <a:gd name="connsiteY21" fmla="*/ 1083568 h 1370499"/>
              <a:gd name="connsiteX22" fmla="*/ 130525 w 1691471"/>
              <a:gd name="connsiteY22" fmla="*/ 1009677 h 1370499"/>
              <a:gd name="connsiteX23" fmla="*/ 38162 w 1691471"/>
              <a:gd name="connsiteY23" fmla="*/ 871132 h 1370499"/>
              <a:gd name="connsiteX24" fmla="*/ 10453 w 1691471"/>
              <a:gd name="connsiteY24" fmla="*/ 769532 h 1370499"/>
              <a:gd name="connsiteX25" fmla="*/ 10453 w 1691471"/>
              <a:gd name="connsiteY25" fmla="*/ 677168 h 1370499"/>
              <a:gd name="connsiteX26" fmla="*/ 10453 w 1691471"/>
              <a:gd name="connsiteY26" fmla="*/ 557096 h 1370499"/>
              <a:gd name="connsiteX27" fmla="*/ 1216 w 1691471"/>
              <a:gd name="connsiteY27" fmla="*/ 437023 h 1370499"/>
              <a:gd name="connsiteX28" fmla="*/ 10453 w 1691471"/>
              <a:gd name="connsiteY28" fmla="*/ 344659 h 1370499"/>
              <a:gd name="connsiteX29" fmla="*/ 93580 w 1691471"/>
              <a:gd name="connsiteY29" fmla="*/ 243059 h 1370499"/>
              <a:gd name="connsiteX30" fmla="*/ 130525 w 1691471"/>
              <a:gd name="connsiteY30" fmla="*/ 215350 h 1370499"/>
              <a:gd name="connsiteX31" fmla="*/ 158234 w 1691471"/>
              <a:gd name="connsiteY31" fmla="*/ 206114 h 1370499"/>
              <a:gd name="connsiteX32" fmla="*/ 269071 w 1691471"/>
              <a:gd name="connsiteY32" fmla="*/ 113750 h 1370499"/>
              <a:gd name="connsiteX33" fmla="*/ 379907 w 1691471"/>
              <a:gd name="connsiteY33" fmla="*/ 30623 h 1370499"/>
              <a:gd name="connsiteX34" fmla="*/ 536925 w 1691471"/>
              <a:gd name="connsiteY34" fmla="*/ 2914 h 1370499"/>
              <a:gd name="connsiteX35" fmla="*/ 610816 w 1691471"/>
              <a:gd name="connsiteY35" fmla="*/ 2914 h 1370499"/>
              <a:gd name="connsiteX36" fmla="*/ 740125 w 1691471"/>
              <a:gd name="connsiteY36" fmla="*/ 21386 h 1370499"/>
              <a:gd name="connsiteX37" fmla="*/ 860198 w 1691471"/>
              <a:gd name="connsiteY37" fmla="*/ 21386 h 1370499"/>
              <a:gd name="connsiteX38" fmla="*/ 906380 w 1691471"/>
              <a:gd name="connsiteY38" fmla="*/ 21386 h 1370499"/>
              <a:gd name="connsiteX39" fmla="*/ 971034 w 1691471"/>
              <a:gd name="connsiteY39" fmla="*/ 58332 h 1370499"/>
              <a:gd name="connsiteX40" fmla="*/ 1155762 w 1691471"/>
              <a:gd name="connsiteY40" fmla="*/ 196877 h 1370499"/>
              <a:gd name="connsiteX41" fmla="*/ 1155762 w 1691471"/>
              <a:gd name="connsiteY41" fmla="*/ 196877 h 1370499"/>
              <a:gd name="connsiteX42" fmla="*/ 1257362 w 1691471"/>
              <a:gd name="connsiteY42" fmla="*/ 280005 h 1370499"/>
              <a:gd name="connsiteX43" fmla="*/ 1349725 w 1691471"/>
              <a:gd name="connsiteY43" fmla="*/ 344659 h 1370499"/>
              <a:gd name="connsiteX44" fmla="*/ 1386671 w 1691471"/>
              <a:gd name="connsiteY44" fmla="*/ 390841 h 1370499"/>
              <a:gd name="connsiteX45" fmla="*/ 1488271 w 1691471"/>
              <a:gd name="connsiteY45" fmla="*/ 400077 h 1370499"/>
              <a:gd name="connsiteX46" fmla="*/ 1654525 w 1691471"/>
              <a:gd name="connsiteY46" fmla="*/ 418550 h 1370499"/>
              <a:gd name="connsiteX47" fmla="*/ 1691471 w 1691471"/>
              <a:gd name="connsiteY47" fmla="*/ 510914 h 137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91471" h="1370499">
                <a:moveTo>
                  <a:pt x="1691471" y="455496"/>
                </a:moveTo>
                <a:cubicBezTo>
                  <a:pt x="1687622" y="518611"/>
                  <a:pt x="1683774" y="581726"/>
                  <a:pt x="1672998" y="621750"/>
                </a:cubicBezTo>
                <a:cubicBezTo>
                  <a:pt x="1662222" y="661774"/>
                  <a:pt x="1626816" y="695641"/>
                  <a:pt x="1626816" y="695641"/>
                </a:cubicBezTo>
                <a:cubicBezTo>
                  <a:pt x="1612961" y="711035"/>
                  <a:pt x="1617580" y="704878"/>
                  <a:pt x="1589871" y="714114"/>
                </a:cubicBezTo>
                <a:cubicBezTo>
                  <a:pt x="1562162" y="723350"/>
                  <a:pt x="1494429" y="737205"/>
                  <a:pt x="1460562" y="751059"/>
                </a:cubicBezTo>
                <a:cubicBezTo>
                  <a:pt x="1426695" y="764913"/>
                  <a:pt x="1400526" y="771071"/>
                  <a:pt x="1386671" y="797241"/>
                </a:cubicBezTo>
                <a:cubicBezTo>
                  <a:pt x="1372816" y="823411"/>
                  <a:pt x="1378973" y="877289"/>
                  <a:pt x="1377434" y="908077"/>
                </a:cubicBezTo>
                <a:cubicBezTo>
                  <a:pt x="1375895" y="938865"/>
                  <a:pt x="1377434" y="981968"/>
                  <a:pt x="1377434" y="981968"/>
                </a:cubicBezTo>
                <a:cubicBezTo>
                  <a:pt x="1377434" y="1000441"/>
                  <a:pt x="1385131" y="1000441"/>
                  <a:pt x="1377434" y="1018914"/>
                </a:cubicBezTo>
                <a:cubicBezTo>
                  <a:pt x="1369737" y="1037387"/>
                  <a:pt x="1348186" y="1063557"/>
                  <a:pt x="1331253" y="1092805"/>
                </a:cubicBezTo>
                <a:cubicBezTo>
                  <a:pt x="1314320" y="1122053"/>
                  <a:pt x="1291228" y="1157460"/>
                  <a:pt x="1275834" y="1194405"/>
                </a:cubicBezTo>
                <a:cubicBezTo>
                  <a:pt x="1260440" y="1231350"/>
                  <a:pt x="1254283" y="1285229"/>
                  <a:pt x="1238889" y="1314477"/>
                </a:cubicBezTo>
                <a:cubicBezTo>
                  <a:pt x="1223495" y="1343726"/>
                  <a:pt x="1217338" y="1365278"/>
                  <a:pt x="1183471" y="1369896"/>
                </a:cubicBezTo>
                <a:cubicBezTo>
                  <a:pt x="1149604" y="1374514"/>
                  <a:pt x="1068016" y="1351422"/>
                  <a:pt x="1035689" y="1342186"/>
                </a:cubicBezTo>
                <a:cubicBezTo>
                  <a:pt x="1003362" y="1332950"/>
                  <a:pt x="1011059" y="1337568"/>
                  <a:pt x="989507" y="1314477"/>
                </a:cubicBezTo>
                <a:cubicBezTo>
                  <a:pt x="967955" y="1291386"/>
                  <a:pt x="935628" y="1234429"/>
                  <a:pt x="906380" y="1203641"/>
                </a:cubicBezTo>
                <a:cubicBezTo>
                  <a:pt x="877132" y="1172853"/>
                  <a:pt x="843264" y="1132829"/>
                  <a:pt x="814016" y="1129750"/>
                </a:cubicBezTo>
                <a:cubicBezTo>
                  <a:pt x="784768" y="1126671"/>
                  <a:pt x="763216" y="1171314"/>
                  <a:pt x="730889" y="1185168"/>
                </a:cubicBezTo>
                <a:cubicBezTo>
                  <a:pt x="698562" y="1199022"/>
                  <a:pt x="661617" y="1215956"/>
                  <a:pt x="620053" y="1212877"/>
                </a:cubicBezTo>
                <a:cubicBezTo>
                  <a:pt x="578489" y="1209798"/>
                  <a:pt x="536925" y="1183629"/>
                  <a:pt x="481507" y="1166696"/>
                </a:cubicBezTo>
                <a:cubicBezTo>
                  <a:pt x="426089" y="1149763"/>
                  <a:pt x="332186" y="1125132"/>
                  <a:pt x="287544" y="1111277"/>
                </a:cubicBezTo>
                <a:cubicBezTo>
                  <a:pt x="242902" y="1097422"/>
                  <a:pt x="239823" y="1100501"/>
                  <a:pt x="213653" y="1083568"/>
                </a:cubicBezTo>
                <a:cubicBezTo>
                  <a:pt x="187483" y="1066635"/>
                  <a:pt x="159773" y="1045083"/>
                  <a:pt x="130525" y="1009677"/>
                </a:cubicBezTo>
                <a:cubicBezTo>
                  <a:pt x="101277" y="974271"/>
                  <a:pt x="58174" y="911156"/>
                  <a:pt x="38162" y="871132"/>
                </a:cubicBezTo>
                <a:cubicBezTo>
                  <a:pt x="18150" y="831108"/>
                  <a:pt x="15071" y="801859"/>
                  <a:pt x="10453" y="769532"/>
                </a:cubicBezTo>
                <a:cubicBezTo>
                  <a:pt x="5835" y="737205"/>
                  <a:pt x="10453" y="677168"/>
                  <a:pt x="10453" y="677168"/>
                </a:cubicBezTo>
                <a:cubicBezTo>
                  <a:pt x="10453" y="641762"/>
                  <a:pt x="11992" y="597120"/>
                  <a:pt x="10453" y="557096"/>
                </a:cubicBezTo>
                <a:cubicBezTo>
                  <a:pt x="8914" y="517072"/>
                  <a:pt x="1216" y="472429"/>
                  <a:pt x="1216" y="437023"/>
                </a:cubicBezTo>
                <a:cubicBezTo>
                  <a:pt x="1216" y="401617"/>
                  <a:pt x="-4941" y="376986"/>
                  <a:pt x="10453" y="344659"/>
                </a:cubicBezTo>
                <a:cubicBezTo>
                  <a:pt x="25847" y="312332"/>
                  <a:pt x="73568" y="264610"/>
                  <a:pt x="93580" y="243059"/>
                </a:cubicBezTo>
                <a:cubicBezTo>
                  <a:pt x="113592" y="221507"/>
                  <a:pt x="130525" y="215350"/>
                  <a:pt x="130525" y="215350"/>
                </a:cubicBezTo>
                <a:cubicBezTo>
                  <a:pt x="141301" y="209193"/>
                  <a:pt x="135143" y="223047"/>
                  <a:pt x="158234" y="206114"/>
                </a:cubicBezTo>
                <a:cubicBezTo>
                  <a:pt x="181325" y="189181"/>
                  <a:pt x="269071" y="113750"/>
                  <a:pt x="269071" y="113750"/>
                </a:cubicBezTo>
                <a:cubicBezTo>
                  <a:pt x="306016" y="84502"/>
                  <a:pt x="335265" y="49096"/>
                  <a:pt x="379907" y="30623"/>
                </a:cubicBezTo>
                <a:cubicBezTo>
                  <a:pt x="424549" y="12150"/>
                  <a:pt x="498440" y="7532"/>
                  <a:pt x="536925" y="2914"/>
                </a:cubicBezTo>
                <a:cubicBezTo>
                  <a:pt x="575410" y="-1704"/>
                  <a:pt x="576949" y="-165"/>
                  <a:pt x="610816" y="2914"/>
                </a:cubicBezTo>
                <a:cubicBezTo>
                  <a:pt x="644683" y="5993"/>
                  <a:pt x="698561" y="18307"/>
                  <a:pt x="740125" y="21386"/>
                </a:cubicBezTo>
                <a:cubicBezTo>
                  <a:pt x="781689" y="24465"/>
                  <a:pt x="860198" y="21386"/>
                  <a:pt x="860198" y="21386"/>
                </a:cubicBezTo>
                <a:cubicBezTo>
                  <a:pt x="887907" y="21386"/>
                  <a:pt x="887907" y="15228"/>
                  <a:pt x="906380" y="21386"/>
                </a:cubicBezTo>
                <a:cubicBezTo>
                  <a:pt x="924853" y="27544"/>
                  <a:pt x="929470" y="29084"/>
                  <a:pt x="971034" y="58332"/>
                </a:cubicBezTo>
                <a:cubicBezTo>
                  <a:pt x="1012598" y="87580"/>
                  <a:pt x="1155762" y="196877"/>
                  <a:pt x="1155762" y="196877"/>
                </a:cubicBezTo>
                <a:lnTo>
                  <a:pt x="1155762" y="196877"/>
                </a:lnTo>
                <a:cubicBezTo>
                  <a:pt x="1172695" y="210732"/>
                  <a:pt x="1225035" y="255375"/>
                  <a:pt x="1257362" y="280005"/>
                </a:cubicBezTo>
                <a:cubicBezTo>
                  <a:pt x="1289689" y="304635"/>
                  <a:pt x="1328173" y="326186"/>
                  <a:pt x="1349725" y="344659"/>
                </a:cubicBezTo>
                <a:cubicBezTo>
                  <a:pt x="1371276" y="363132"/>
                  <a:pt x="1363580" y="381605"/>
                  <a:pt x="1386671" y="390841"/>
                </a:cubicBezTo>
                <a:cubicBezTo>
                  <a:pt x="1409762" y="400077"/>
                  <a:pt x="1443629" y="395459"/>
                  <a:pt x="1488271" y="400077"/>
                </a:cubicBezTo>
                <a:cubicBezTo>
                  <a:pt x="1532913" y="404695"/>
                  <a:pt x="1620658" y="400077"/>
                  <a:pt x="1654525" y="418550"/>
                </a:cubicBezTo>
                <a:cubicBezTo>
                  <a:pt x="1688392" y="437023"/>
                  <a:pt x="1669919" y="475508"/>
                  <a:pt x="1691471" y="510914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F9361-1394-5D3F-C015-11C6AF55242A}"/>
              </a:ext>
            </a:extLst>
          </p:cNvPr>
          <p:cNvSpPr txBox="1"/>
          <p:nvPr/>
        </p:nvSpPr>
        <p:spPr>
          <a:xfrm>
            <a:off x="965200" y="1463359"/>
            <a:ext cx="1416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Corroded </a:t>
            </a:r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SiC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96EA067-BDC1-1C4A-FD6F-8997F279B84E}"/>
              </a:ext>
            </a:extLst>
          </p:cNvPr>
          <p:cNvSpPr/>
          <p:nvPr/>
        </p:nvSpPr>
        <p:spPr>
          <a:xfrm>
            <a:off x="3634504" y="2298217"/>
            <a:ext cx="975405" cy="1199591"/>
          </a:xfrm>
          <a:custGeom>
            <a:avLst/>
            <a:gdLst>
              <a:gd name="connsiteX0" fmla="*/ 955969 w 975405"/>
              <a:gd name="connsiteY0" fmla="*/ 574292 h 1199591"/>
              <a:gd name="connsiteX1" fmla="*/ 863605 w 975405"/>
              <a:gd name="connsiteY1" fmla="*/ 731310 h 1199591"/>
              <a:gd name="connsiteX2" fmla="*/ 752769 w 975405"/>
              <a:gd name="connsiteY2" fmla="*/ 823674 h 1199591"/>
              <a:gd name="connsiteX3" fmla="*/ 715823 w 975405"/>
              <a:gd name="connsiteY3" fmla="*/ 916038 h 1199591"/>
              <a:gd name="connsiteX4" fmla="*/ 688114 w 975405"/>
              <a:gd name="connsiteY4" fmla="*/ 1026874 h 1199591"/>
              <a:gd name="connsiteX5" fmla="*/ 660405 w 975405"/>
              <a:gd name="connsiteY5" fmla="*/ 1128474 h 1199591"/>
              <a:gd name="connsiteX6" fmla="*/ 604987 w 975405"/>
              <a:gd name="connsiteY6" fmla="*/ 1193128 h 1199591"/>
              <a:gd name="connsiteX7" fmla="*/ 521860 w 975405"/>
              <a:gd name="connsiteY7" fmla="*/ 1193128 h 1199591"/>
              <a:gd name="connsiteX8" fmla="*/ 438732 w 975405"/>
              <a:gd name="connsiteY8" fmla="*/ 1156183 h 1199591"/>
              <a:gd name="connsiteX9" fmla="*/ 300187 w 975405"/>
              <a:gd name="connsiteY9" fmla="*/ 1082292 h 1199591"/>
              <a:gd name="connsiteX10" fmla="*/ 226296 w 975405"/>
              <a:gd name="connsiteY10" fmla="*/ 1026874 h 1199591"/>
              <a:gd name="connsiteX11" fmla="*/ 96987 w 975405"/>
              <a:gd name="connsiteY11" fmla="*/ 906801 h 1199591"/>
              <a:gd name="connsiteX12" fmla="*/ 13860 w 975405"/>
              <a:gd name="connsiteY12" fmla="*/ 740547 h 1199591"/>
              <a:gd name="connsiteX13" fmla="*/ 13860 w 975405"/>
              <a:gd name="connsiteY13" fmla="*/ 574292 h 1199591"/>
              <a:gd name="connsiteX14" fmla="*/ 4623 w 975405"/>
              <a:gd name="connsiteY14" fmla="*/ 435747 h 1199591"/>
              <a:gd name="connsiteX15" fmla="*/ 96987 w 975405"/>
              <a:gd name="connsiteY15" fmla="*/ 334147 h 1199591"/>
              <a:gd name="connsiteX16" fmla="*/ 106223 w 975405"/>
              <a:gd name="connsiteY16" fmla="*/ 149419 h 1199591"/>
              <a:gd name="connsiteX17" fmla="*/ 198587 w 975405"/>
              <a:gd name="connsiteY17" fmla="*/ 94001 h 1199591"/>
              <a:gd name="connsiteX18" fmla="*/ 447969 w 975405"/>
              <a:gd name="connsiteY18" fmla="*/ 57056 h 1199591"/>
              <a:gd name="connsiteX19" fmla="*/ 678878 w 975405"/>
              <a:gd name="connsiteY19" fmla="*/ 1638 h 1199591"/>
              <a:gd name="connsiteX20" fmla="*/ 854369 w 975405"/>
              <a:gd name="connsiteY20" fmla="*/ 20110 h 1199591"/>
              <a:gd name="connsiteX21" fmla="*/ 946732 w 975405"/>
              <a:gd name="connsiteY21" fmla="*/ 75528 h 1199591"/>
              <a:gd name="connsiteX22" fmla="*/ 974441 w 975405"/>
              <a:gd name="connsiteY22" fmla="*/ 269492 h 1199591"/>
              <a:gd name="connsiteX23" fmla="*/ 965205 w 975405"/>
              <a:gd name="connsiteY23" fmla="*/ 500401 h 1199591"/>
              <a:gd name="connsiteX24" fmla="*/ 955969 w 975405"/>
              <a:gd name="connsiteY24" fmla="*/ 574292 h 1199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75405" h="1199591">
                <a:moveTo>
                  <a:pt x="955969" y="574292"/>
                </a:moveTo>
                <a:cubicBezTo>
                  <a:pt x="939036" y="612777"/>
                  <a:pt x="897472" y="689746"/>
                  <a:pt x="863605" y="731310"/>
                </a:cubicBezTo>
                <a:cubicBezTo>
                  <a:pt x="829738" y="772874"/>
                  <a:pt x="777399" y="792886"/>
                  <a:pt x="752769" y="823674"/>
                </a:cubicBezTo>
                <a:cubicBezTo>
                  <a:pt x="728139" y="854462"/>
                  <a:pt x="726599" y="882171"/>
                  <a:pt x="715823" y="916038"/>
                </a:cubicBezTo>
                <a:cubicBezTo>
                  <a:pt x="705047" y="949905"/>
                  <a:pt x="697350" y="991468"/>
                  <a:pt x="688114" y="1026874"/>
                </a:cubicBezTo>
                <a:cubicBezTo>
                  <a:pt x="678878" y="1062280"/>
                  <a:pt x="674259" y="1100765"/>
                  <a:pt x="660405" y="1128474"/>
                </a:cubicBezTo>
                <a:cubicBezTo>
                  <a:pt x="646551" y="1156183"/>
                  <a:pt x="628078" y="1182352"/>
                  <a:pt x="604987" y="1193128"/>
                </a:cubicBezTo>
                <a:cubicBezTo>
                  <a:pt x="581896" y="1203904"/>
                  <a:pt x="549569" y="1199285"/>
                  <a:pt x="521860" y="1193128"/>
                </a:cubicBezTo>
                <a:cubicBezTo>
                  <a:pt x="494151" y="1186971"/>
                  <a:pt x="475677" y="1174656"/>
                  <a:pt x="438732" y="1156183"/>
                </a:cubicBezTo>
                <a:cubicBezTo>
                  <a:pt x="401787" y="1137710"/>
                  <a:pt x="335593" y="1103844"/>
                  <a:pt x="300187" y="1082292"/>
                </a:cubicBezTo>
                <a:cubicBezTo>
                  <a:pt x="264781" y="1060741"/>
                  <a:pt x="260163" y="1056123"/>
                  <a:pt x="226296" y="1026874"/>
                </a:cubicBezTo>
                <a:cubicBezTo>
                  <a:pt x="192429" y="997626"/>
                  <a:pt x="132393" y="954522"/>
                  <a:pt x="96987" y="906801"/>
                </a:cubicBezTo>
                <a:cubicBezTo>
                  <a:pt x="61581" y="859080"/>
                  <a:pt x="27714" y="795965"/>
                  <a:pt x="13860" y="740547"/>
                </a:cubicBezTo>
                <a:cubicBezTo>
                  <a:pt x="5" y="685129"/>
                  <a:pt x="15399" y="625092"/>
                  <a:pt x="13860" y="574292"/>
                </a:cubicBezTo>
                <a:cubicBezTo>
                  <a:pt x="12320" y="523492"/>
                  <a:pt x="-9231" y="475771"/>
                  <a:pt x="4623" y="435747"/>
                </a:cubicBezTo>
                <a:cubicBezTo>
                  <a:pt x="18477" y="395723"/>
                  <a:pt x="80054" y="381868"/>
                  <a:pt x="96987" y="334147"/>
                </a:cubicBezTo>
                <a:cubicBezTo>
                  <a:pt x="113920" y="286426"/>
                  <a:pt x="89290" y="189443"/>
                  <a:pt x="106223" y="149419"/>
                </a:cubicBezTo>
                <a:cubicBezTo>
                  <a:pt x="123156" y="109395"/>
                  <a:pt x="141629" y="109395"/>
                  <a:pt x="198587" y="94001"/>
                </a:cubicBezTo>
                <a:cubicBezTo>
                  <a:pt x="255545" y="78607"/>
                  <a:pt x="367920" y="72450"/>
                  <a:pt x="447969" y="57056"/>
                </a:cubicBezTo>
                <a:cubicBezTo>
                  <a:pt x="528017" y="41662"/>
                  <a:pt x="611145" y="7796"/>
                  <a:pt x="678878" y="1638"/>
                </a:cubicBezTo>
                <a:cubicBezTo>
                  <a:pt x="746611" y="-4520"/>
                  <a:pt x="809727" y="7795"/>
                  <a:pt x="854369" y="20110"/>
                </a:cubicBezTo>
                <a:cubicBezTo>
                  <a:pt x="899011" y="32425"/>
                  <a:pt x="926720" y="33964"/>
                  <a:pt x="946732" y="75528"/>
                </a:cubicBezTo>
                <a:cubicBezTo>
                  <a:pt x="966744" y="117092"/>
                  <a:pt x="971362" y="198680"/>
                  <a:pt x="974441" y="269492"/>
                </a:cubicBezTo>
                <a:cubicBezTo>
                  <a:pt x="977520" y="340304"/>
                  <a:pt x="972902" y="446522"/>
                  <a:pt x="965205" y="500401"/>
                </a:cubicBezTo>
                <a:cubicBezTo>
                  <a:pt x="957508" y="554280"/>
                  <a:pt x="972902" y="535807"/>
                  <a:pt x="955969" y="574292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8B8D1D-896D-43A2-A7FA-7FF7D814574D}"/>
              </a:ext>
            </a:extLst>
          </p:cNvPr>
          <p:cNvCxnSpPr>
            <a:cxnSpLocks/>
          </p:cNvCxnSpPr>
          <p:nvPr/>
        </p:nvCxnSpPr>
        <p:spPr>
          <a:xfrm flipV="1">
            <a:off x="495300" y="2657475"/>
            <a:ext cx="4391025" cy="85725"/>
          </a:xfrm>
          <a:prstGeom prst="straightConnector1">
            <a:avLst/>
          </a:prstGeom>
          <a:ln w="28575">
            <a:solidFill>
              <a:srgbClr val="FFFF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29B831-7B9A-F285-6699-10361171FBB8}"/>
              </a:ext>
            </a:extLst>
          </p:cNvPr>
          <p:cNvSpPr txBox="1"/>
          <p:nvPr/>
        </p:nvSpPr>
        <p:spPr>
          <a:xfrm>
            <a:off x="268315" y="12098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9E1DD-3F3F-B326-DDC6-19EEA296C93E}"/>
              </a:ext>
            </a:extLst>
          </p:cNvPr>
          <p:cNvSpPr txBox="1"/>
          <p:nvPr/>
        </p:nvSpPr>
        <p:spPr>
          <a:xfrm>
            <a:off x="5572231" y="12653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572172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F8800E-ED80-0864-BAE6-0443A3D6E50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81176" y="2249170"/>
            <a:ext cx="2632075" cy="235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A black and white image of a black and white image of a black and white image of a black and white image of a black and white image of a black and white image of a black and&#10;&#10;Description automatically generated">
            <a:extLst>
              <a:ext uri="{FF2B5EF4-FFF2-40B4-BE49-F238E27FC236}">
                <a16:creationId xmlns:a16="http://schemas.microsoft.com/office/drawing/2014/main" id="{1934782F-A475-F24D-3306-68008E5E56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213"/>
          <a:stretch/>
        </p:blipFill>
        <p:spPr>
          <a:xfrm>
            <a:off x="287676" y="198074"/>
            <a:ext cx="4193500" cy="28868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1FDEA3-2218-7B24-113D-BC56A6712FB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81177" y="-43815"/>
            <a:ext cx="2632075" cy="235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C47C0D-0C96-E3B4-A167-A8C8F115668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67538" y="-43815"/>
            <a:ext cx="2632075" cy="235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B73FA1-0687-D1BF-7889-C0926168DB9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l="13456" t="4800" r="13343" b="512"/>
          <a:stretch/>
        </p:blipFill>
        <p:spPr bwMode="auto">
          <a:xfrm>
            <a:off x="283836" y="3429000"/>
            <a:ext cx="4181982" cy="337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11759F-834D-84E5-C80F-408D91CD08F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453899" y="-43815"/>
            <a:ext cx="2632075" cy="235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3F4E6B-423B-8691-0EDD-6F80766404F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956435" y="2249170"/>
            <a:ext cx="2632075" cy="235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266A2A-A4D6-815C-03AF-ECC9E2FC713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457323" y="2249170"/>
            <a:ext cx="2632075" cy="235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CAFE3-0AF4-5DA5-530D-BF93C88A2556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964114" y="4498340"/>
            <a:ext cx="2632075" cy="235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CF0ECD-D2F1-9B4B-D1E0-EB2CC5D625CA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460746" y="4498340"/>
            <a:ext cx="2632075" cy="235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7AA9C3-1788-F597-7A58-B8F8536D330D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473497" y="4498340"/>
            <a:ext cx="2632075" cy="235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BA1950-735B-5CBF-281D-4A12E5B2EA1B}"/>
              </a:ext>
            </a:extLst>
          </p:cNvPr>
          <p:cNvSpPr txBox="1"/>
          <p:nvPr/>
        </p:nvSpPr>
        <p:spPr>
          <a:xfrm>
            <a:off x="2182683" y="314212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FD5185-1E91-FFEA-CEFC-F328A11622A7}"/>
              </a:ext>
            </a:extLst>
          </p:cNvPr>
          <p:cNvSpPr txBox="1"/>
          <p:nvPr/>
        </p:nvSpPr>
        <p:spPr>
          <a:xfrm>
            <a:off x="2128082" y="-88001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InLens</a:t>
            </a:r>
            <a:endParaRPr lang="en-US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2A49AC-5CB7-E957-283F-E6813AA01F33}"/>
              </a:ext>
            </a:extLst>
          </p:cNvPr>
          <p:cNvSpPr/>
          <p:nvPr/>
        </p:nvSpPr>
        <p:spPr>
          <a:xfrm>
            <a:off x="336440" y="4894905"/>
            <a:ext cx="1255613" cy="1083997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89FEF3-A202-80E6-11BC-8ED6329F4E34}"/>
              </a:ext>
            </a:extLst>
          </p:cNvPr>
          <p:cNvSpPr/>
          <p:nvPr/>
        </p:nvSpPr>
        <p:spPr>
          <a:xfrm>
            <a:off x="3028840" y="5140190"/>
            <a:ext cx="1255613" cy="1083997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018290-97D9-216D-1B47-162906717514}"/>
              </a:ext>
            </a:extLst>
          </p:cNvPr>
          <p:cNvSpPr/>
          <p:nvPr/>
        </p:nvSpPr>
        <p:spPr>
          <a:xfrm>
            <a:off x="292049" y="2664619"/>
            <a:ext cx="798685" cy="399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5FE29E-0372-D641-148B-BF2F185B5CD2}"/>
              </a:ext>
            </a:extLst>
          </p:cNvPr>
          <p:cNvSpPr txBox="1"/>
          <p:nvPr/>
        </p:nvSpPr>
        <p:spPr>
          <a:xfrm>
            <a:off x="351394" y="261585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um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B679F8-3431-8883-86DF-C6B982D097D6}"/>
              </a:ext>
            </a:extLst>
          </p:cNvPr>
          <p:cNvCxnSpPr/>
          <p:nvPr/>
        </p:nvCxnSpPr>
        <p:spPr>
          <a:xfrm>
            <a:off x="511423" y="2985186"/>
            <a:ext cx="37708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D16FF4D-1AC6-9D7F-FF92-BC6FD93BA2E3}"/>
              </a:ext>
            </a:extLst>
          </p:cNvPr>
          <p:cNvSpPr/>
          <p:nvPr/>
        </p:nvSpPr>
        <p:spPr>
          <a:xfrm>
            <a:off x="336439" y="1659565"/>
            <a:ext cx="1255613" cy="1083997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6A745A-A710-48A6-BEA4-59CCB2DCD551}"/>
              </a:ext>
            </a:extLst>
          </p:cNvPr>
          <p:cNvSpPr/>
          <p:nvPr/>
        </p:nvSpPr>
        <p:spPr>
          <a:xfrm>
            <a:off x="3033697" y="1901189"/>
            <a:ext cx="1255613" cy="1083997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187F7C-22E8-3C15-1465-F0CA03AC2F12}"/>
              </a:ext>
            </a:extLst>
          </p:cNvPr>
          <p:cNvSpPr txBox="1"/>
          <p:nvPr/>
        </p:nvSpPr>
        <p:spPr>
          <a:xfrm>
            <a:off x="336439" y="4424164"/>
            <a:ext cx="209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Dismantling process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C87054-46AA-79CA-5883-018C2E47A1D9}"/>
              </a:ext>
            </a:extLst>
          </p:cNvPr>
          <p:cNvCxnSpPr/>
          <p:nvPr/>
        </p:nvCxnSpPr>
        <p:spPr>
          <a:xfrm flipH="1">
            <a:off x="1459345" y="4793496"/>
            <a:ext cx="132707" cy="32230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B83371C-0CB9-AF4E-576B-299708D4ED75}"/>
              </a:ext>
            </a:extLst>
          </p:cNvPr>
          <p:cNvSpPr txBox="1"/>
          <p:nvPr/>
        </p:nvSpPr>
        <p:spPr>
          <a:xfrm>
            <a:off x="2856066" y="4746464"/>
            <a:ext cx="155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Enriched 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0B48D64-805A-3F48-00B4-6BCDAD2FACD5}"/>
              </a:ext>
            </a:extLst>
          </p:cNvPr>
          <p:cNvSpPr/>
          <p:nvPr/>
        </p:nvSpPr>
        <p:spPr>
          <a:xfrm>
            <a:off x="4626891" y="1136015"/>
            <a:ext cx="890476" cy="736408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3C1CD36-E8E2-E3AB-5CA1-25249CA192EE}"/>
              </a:ext>
            </a:extLst>
          </p:cNvPr>
          <p:cNvSpPr/>
          <p:nvPr/>
        </p:nvSpPr>
        <p:spPr>
          <a:xfrm>
            <a:off x="6065959" y="1174245"/>
            <a:ext cx="890476" cy="736408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1996E83-75D2-3FF3-6C05-EACB83041C24}"/>
              </a:ext>
            </a:extLst>
          </p:cNvPr>
          <p:cNvSpPr/>
          <p:nvPr/>
        </p:nvSpPr>
        <p:spPr>
          <a:xfrm>
            <a:off x="7102149" y="1176317"/>
            <a:ext cx="890476" cy="736408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BDDEFBE-F695-EC9C-C23C-55A4C5B4E173}"/>
              </a:ext>
            </a:extLst>
          </p:cNvPr>
          <p:cNvSpPr/>
          <p:nvPr/>
        </p:nvSpPr>
        <p:spPr>
          <a:xfrm>
            <a:off x="8590929" y="1174245"/>
            <a:ext cx="890476" cy="736408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74C87-6E2B-F7BE-5D5A-5C65D14B5CAB}"/>
              </a:ext>
            </a:extLst>
          </p:cNvPr>
          <p:cNvSpPr txBox="1"/>
          <p:nvPr/>
        </p:nvSpPr>
        <p:spPr>
          <a:xfrm>
            <a:off x="4043041" y="96665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DBDE9B-A154-75C3-563C-0313158F9E37}"/>
              </a:ext>
            </a:extLst>
          </p:cNvPr>
          <p:cNvSpPr txBox="1"/>
          <p:nvPr/>
        </p:nvSpPr>
        <p:spPr>
          <a:xfrm>
            <a:off x="6690420" y="123347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732199-2BA1-C790-BB9C-CB6455A68CF7}"/>
              </a:ext>
            </a:extLst>
          </p:cNvPr>
          <p:cNvSpPr txBox="1"/>
          <p:nvPr/>
        </p:nvSpPr>
        <p:spPr>
          <a:xfrm>
            <a:off x="9176781" y="132084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3BB329-AE9B-044C-5D90-330A047A156E}"/>
              </a:ext>
            </a:extLst>
          </p:cNvPr>
          <p:cNvSpPr txBox="1"/>
          <p:nvPr/>
        </p:nvSpPr>
        <p:spPr>
          <a:xfrm>
            <a:off x="11652039" y="145930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FE5908-B166-C897-EA9E-10DF37A8F958}"/>
              </a:ext>
            </a:extLst>
          </p:cNvPr>
          <p:cNvSpPr txBox="1"/>
          <p:nvPr/>
        </p:nvSpPr>
        <p:spPr>
          <a:xfrm>
            <a:off x="6666261" y="244691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C64B4B-3A44-2D4D-7FE2-27C745094DC5}"/>
              </a:ext>
            </a:extLst>
          </p:cNvPr>
          <p:cNvSpPr txBox="1"/>
          <p:nvPr/>
        </p:nvSpPr>
        <p:spPr>
          <a:xfrm>
            <a:off x="11652039" y="2446914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(h)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36C5C2-6870-102F-D350-6DA43D3C3FCE}"/>
              </a:ext>
            </a:extLst>
          </p:cNvPr>
          <p:cNvSpPr txBox="1"/>
          <p:nvPr/>
        </p:nvSpPr>
        <p:spPr>
          <a:xfrm>
            <a:off x="9184460" y="2437281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(g)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15F30B-B5D2-BDA6-BD0A-A4AC016F5716}"/>
              </a:ext>
            </a:extLst>
          </p:cNvPr>
          <p:cNvSpPr txBox="1"/>
          <p:nvPr/>
        </p:nvSpPr>
        <p:spPr>
          <a:xfrm>
            <a:off x="3926356" y="3428474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B9F86F-700A-DB24-C1B0-72866EEC355E}"/>
              </a:ext>
            </a:extLst>
          </p:cNvPr>
          <p:cNvSpPr txBox="1"/>
          <p:nvPr/>
        </p:nvSpPr>
        <p:spPr>
          <a:xfrm>
            <a:off x="11637391" y="4696084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271BFF-55D4-F997-6374-141BD33B2E45}"/>
              </a:ext>
            </a:extLst>
          </p:cNvPr>
          <p:cNvSpPr txBox="1"/>
          <p:nvPr/>
        </p:nvSpPr>
        <p:spPr>
          <a:xfrm>
            <a:off x="9165617" y="4686451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(j)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A1DB7A-490C-5457-5FD5-955D40B9C498}"/>
              </a:ext>
            </a:extLst>
          </p:cNvPr>
          <p:cNvSpPr txBox="1"/>
          <p:nvPr/>
        </p:nvSpPr>
        <p:spPr>
          <a:xfrm>
            <a:off x="6719274" y="4686451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(i)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2495D93-C049-94C8-25F8-A1B228449DAE}"/>
              </a:ext>
            </a:extLst>
          </p:cNvPr>
          <p:cNvSpPr/>
          <p:nvPr/>
        </p:nvSpPr>
        <p:spPr>
          <a:xfrm>
            <a:off x="1616364" y="5622893"/>
            <a:ext cx="1348509" cy="154788"/>
          </a:xfrm>
          <a:custGeom>
            <a:avLst/>
            <a:gdLst>
              <a:gd name="connsiteX0" fmla="*/ 0 w 1348509"/>
              <a:gd name="connsiteY0" fmla="*/ 2052 h 154788"/>
              <a:gd name="connsiteX1" fmla="*/ 166254 w 1348509"/>
              <a:gd name="connsiteY1" fmla="*/ 20525 h 154788"/>
              <a:gd name="connsiteX2" fmla="*/ 369454 w 1348509"/>
              <a:gd name="connsiteY2" fmla="*/ 149834 h 154788"/>
              <a:gd name="connsiteX3" fmla="*/ 535709 w 1348509"/>
              <a:gd name="connsiteY3" fmla="*/ 122125 h 154788"/>
              <a:gd name="connsiteX4" fmla="*/ 665018 w 1348509"/>
              <a:gd name="connsiteY4" fmla="*/ 66707 h 154788"/>
              <a:gd name="connsiteX5" fmla="*/ 858981 w 1348509"/>
              <a:gd name="connsiteY5" fmla="*/ 75943 h 154788"/>
              <a:gd name="connsiteX6" fmla="*/ 1025236 w 1348509"/>
              <a:gd name="connsiteY6" fmla="*/ 131362 h 154788"/>
              <a:gd name="connsiteX7" fmla="*/ 1173018 w 1348509"/>
              <a:gd name="connsiteY7" fmla="*/ 94416 h 154788"/>
              <a:gd name="connsiteX8" fmla="*/ 1348509 w 1348509"/>
              <a:gd name="connsiteY8" fmla="*/ 66707 h 15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509" h="154788">
                <a:moveTo>
                  <a:pt x="0" y="2052"/>
                </a:moveTo>
                <a:cubicBezTo>
                  <a:pt x="52339" y="-1027"/>
                  <a:pt x="104678" y="-4105"/>
                  <a:pt x="166254" y="20525"/>
                </a:cubicBezTo>
                <a:cubicBezTo>
                  <a:pt x="227830" y="45155"/>
                  <a:pt x="307878" y="132901"/>
                  <a:pt x="369454" y="149834"/>
                </a:cubicBezTo>
                <a:cubicBezTo>
                  <a:pt x="431030" y="166767"/>
                  <a:pt x="486448" y="135980"/>
                  <a:pt x="535709" y="122125"/>
                </a:cubicBezTo>
                <a:cubicBezTo>
                  <a:pt x="584970" y="108271"/>
                  <a:pt x="611139" y="74404"/>
                  <a:pt x="665018" y="66707"/>
                </a:cubicBezTo>
                <a:cubicBezTo>
                  <a:pt x="718897" y="59010"/>
                  <a:pt x="798945" y="65167"/>
                  <a:pt x="858981" y="75943"/>
                </a:cubicBezTo>
                <a:cubicBezTo>
                  <a:pt x="919017" y="86719"/>
                  <a:pt x="972897" y="128283"/>
                  <a:pt x="1025236" y="131362"/>
                </a:cubicBezTo>
                <a:cubicBezTo>
                  <a:pt x="1077575" y="134441"/>
                  <a:pt x="1119139" y="105192"/>
                  <a:pt x="1173018" y="94416"/>
                </a:cubicBezTo>
                <a:cubicBezTo>
                  <a:pt x="1226897" y="83640"/>
                  <a:pt x="1305406" y="65168"/>
                  <a:pt x="1348509" y="66707"/>
                </a:cubicBezTo>
              </a:path>
            </a:pathLst>
          </a:cu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0A7409-E52A-4303-3657-18362885B7E0}"/>
              </a:ext>
            </a:extLst>
          </p:cNvPr>
          <p:cNvSpPr txBox="1"/>
          <p:nvPr/>
        </p:nvSpPr>
        <p:spPr>
          <a:xfrm>
            <a:off x="1759447" y="5279289"/>
            <a:ext cx="8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surface</a:t>
            </a:r>
            <a:endParaRPr lang="en-US" b="1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7FBCBD-2387-2422-A22C-7F1AD590244B}"/>
              </a:ext>
            </a:extLst>
          </p:cNvPr>
          <p:cNvSpPr/>
          <p:nvPr/>
        </p:nvSpPr>
        <p:spPr>
          <a:xfrm>
            <a:off x="353539" y="3474508"/>
            <a:ext cx="3980335" cy="281199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16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7C788FE-D42D-61BA-D118-23B856C65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" t="5926" r="790" b="606"/>
          <a:stretch/>
        </p:blipFill>
        <p:spPr>
          <a:xfrm>
            <a:off x="1745672" y="302489"/>
            <a:ext cx="8442036" cy="6410037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9F51BA7-89B2-DD11-BAD7-FEAA3A38AF5F}"/>
              </a:ext>
            </a:extLst>
          </p:cNvPr>
          <p:cNvSpPr/>
          <p:nvPr/>
        </p:nvSpPr>
        <p:spPr>
          <a:xfrm>
            <a:off x="4091709" y="2438400"/>
            <a:ext cx="1228436" cy="1801091"/>
          </a:xfrm>
          <a:custGeom>
            <a:avLst/>
            <a:gdLst>
              <a:gd name="connsiteX0" fmla="*/ 1209964 w 1209964"/>
              <a:gd name="connsiteY0" fmla="*/ 0 h 1773382"/>
              <a:gd name="connsiteX1" fmla="*/ 1126836 w 1209964"/>
              <a:gd name="connsiteY1" fmla="*/ 360218 h 1773382"/>
              <a:gd name="connsiteX2" fmla="*/ 1052946 w 1209964"/>
              <a:gd name="connsiteY2" fmla="*/ 618836 h 1773382"/>
              <a:gd name="connsiteX3" fmla="*/ 988291 w 1209964"/>
              <a:gd name="connsiteY3" fmla="*/ 858982 h 1773382"/>
              <a:gd name="connsiteX4" fmla="*/ 905164 w 1209964"/>
              <a:gd name="connsiteY4" fmla="*/ 1089891 h 1773382"/>
              <a:gd name="connsiteX5" fmla="*/ 637309 w 1209964"/>
              <a:gd name="connsiteY5" fmla="*/ 1302327 h 1773382"/>
              <a:gd name="connsiteX6" fmla="*/ 434109 w 1209964"/>
              <a:gd name="connsiteY6" fmla="*/ 1413164 h 1773382"/>
              <a:gd name="connsiteX7" fmla="*/ 249382 w 1209964"/>
              <a:gd name="connsiteY7" fmla="*/ 1579418 h 1773382"/>
              <a:gd name="connsiteX8" fmla="*/ 120073 w 1209964"/>
              <a:gd name="connsiteY8" fmla="*/ 1653309 h 1773382"/>
              <a:gd name="connsiteX9" fmla="*/ 0 w 1209964"/>
              <a:gd name="connsiteY9" fmla="*/ 1773382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9964" h="1773382">
                <a:moveTo>
                  <a:pt x="1209964" y="0"/>
                </a:moveTo>
                <a:cubicBezTo>
                  <a:pt x="1181485" y="128539"/>
                  <a:pt x="1153006" y="257079"/>
                  <a:pt x="1126836" y="360218"/>
                </a:cubicBezTo>
                <a:cubicBezTo>
                  <a:pt x="1100666" y="463357"/>
                  <a:pt x="1076037" y="535709"/>
                  <a:pt x="1052946" y="618836"/>
                </a:cubicBezTo>
                <a:cubicBezTo>
                  <a:pt x="1029855" y="701963"/>
                  <a:pt x="1012921" y="780473"/>
                  <a:pt x="988291" y="858982"/>
                </a:cubicBezTo>
                <a:cubicBezTo>
                  <a:pt x="963661" y="937491"/>
                  <a:pt x="963661" y="1016000"/>
                  <a:pt x="905164" y="1089891"/>
                </a:cubicBezTo>
                <a:cubicBezTo>
                  <a:pt x="846667" y="1163782"/>
                  <a:pt x="715818" y="1248448"/>
                  <a:pt x="637309" y="1302327"/>
                </a:cubicBezTo>
                <a:cubicBezTo>
                  <a:pt x="558800" y="1356206"/>
                  <a:pt x="498763" y="1366982"/>
                  <a:pt x="434109" y="1413164"/>
                </a:cubicBezTo>
                <a:cubicBezTo>
                  <a:pt x="369455" y="1459346"/>
                  <a:pt x="301721" y="1539394"/>
                  <a:pt x="249382" y="1579418"/>
                </a:cubicBezTo>
                <a:cubicBezTo>
                  <a:pt x="197043" y="1619442"/>
                  <a:pt x="161637" y="1620982"/>
                  <a:pt x="120073" y="1653309"/>
                </a:cubicBezTo>
                <a:cubicBezTo>
                  <a:pt x="78509" y="1685636"/>
                  <a:pt x="39254" y="1729509"/>
                  <a:pt x="0" y="1773382"/>
                </a:cubicBezTo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8039DC8-2867-87C2-5C2B-802A417BEC0D}"/>
              </a:ext>
            </a:extLst>
          </p:cNvPr>
          <p:cNvSpPr/>
          <p:nvPr/>
        </p:nvSpPr>
        <p:spPr>
          <a:xfrm>
            <a:off x="1976582" y="4581236"/>
            <a:ext cx="905163" cy="1607128"/>
          </a:xfrm>
          <a:custGeom>
            <a:avLst/>
            <a:gdLst>
              <a:gd name="connsiteX0" fmla="*/ 905163 w 905163"/>
              <a:gd name="connsiteY0" fmla="*/ 0 h 1607128"/>
              <a:gd name="connsiteX1" fmla="*/ 803563 w 905163"/>
              <a:gd name="connsiteY1" fmla="*/ 554182 h 1607128"/>
              <a:gd name="connsiteX2" fmla="*/ 785091 w 905163"/>
              <a:gd name="connsiteY2" fmla="*/ 803564 h 1607128"/>
              <a:gd name="connsiteX3" fmla="*/ 683491 w 905163"/>
              <a:gd name="connsiteY3" fmla="*/ 1052946 h 1607128"/>
              <a:gd name="connsiteX4" fmla="*/ 415636 w 905163"/>
              <a:gd name="connsiteY4" fmla="*/ 1320800 h 1607128"/>
              <a:gd name="connsiteX5" fmla="*/ 120073 w 905163"/>
              <a:gd name="connsiteY5" fmla="*/ 1551709 h 1607128"/>
              <a:gd name="connsiteX6" fmla="*/ 0 w 905163"/>
              <a:gd name="connsiteY6" fmla="*/ 1607128 h 160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5163" h="1607128">
                <a:moveTo>
                  <a:pt x="905163" y="0"/>
                </a:moveTo>
                <a:cubicBezTo>
                  <a:pt x="864369" y="210127"/>
                  <a:pt x="823575" y="420255"/>
                  <a:pt x="803563" y="554182"/>
                </a:cubicBezTo>
                <a:cubicBezTo>
                  <a:pt x="783551" y="688109"/>
                  <a:pt x="805103" y="720437"/>
                  <a:pt x="785091" y="803564"/>
                </a:cubicBezTo>
                <a:cubicBezTo>
                  <a:pt x="765079" y="886691"/>
                  <a:pt x="745067" y="966740"/>
                  <a:pt x="683491" y="1052946"/>
                </a:cubicBezTo>
                <a:cubicBezTo>
                  <a:pt x="621915" y="1139152"/>
                  <a:pt x="509539" y="1237673"/>
                  <a:pt x="415636" y="1320800"/>
                </a:cubicBezTo>
                <a:cubicBezTo>
                  <a:pt x="321733" y="1403927"/>
                  <a:pt x="189346" y="1503988"/>
                  <a:pt x="120073" y="1551709"/>
                </a:cubicBezTo>
                <a:cubicBezTo>
                  <a:pt x="50800" y="1599430"/>
                  <a:pt x="25400" y="1603279"/>
                  <a:pt x="0" y="1607128"/>
                </a:cubicBezTo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·</a:t>
            </a:r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F5A5F5-7807-DF38-A9FA-29B454CF47E8}"/>
              </a:ext>
            </a:extLst>
          </p:cNvPr>
          <p:cNvSpPr/>
          <p:nvPr/>
        </p:nvSpPr>
        <p:spPr>
          <a:xfrm>
            <a:off x="4073236" y="4581236"/>
            <a:ext cx="905163" cy="1607128"/>
          </a:xfrm>
          <a:custGeom>
            <a:avLst/>
            <a:gdLst>
              <a:gd name="connsiteX0" fmla="*/ 905163 w 905163"/>
              <a:gd name="connsiteY0" fmla="*/ 0 h 1607128"/>
              <a:gd name="connsiteX1" fmla="*/ 803563 w 905163"/>
              <a:gd name="connsiteY1" fmla="*/ 554182 h 1607128"/>
              <a:gd name="connsiteX2" fmla="*/ 785091 w 905163"/>
              <a:gd name="connsiteY2" fmla="*/ 803564 h 1607128"/>
              <a:gd name="connsiteX3" fmla="*/ 683491 w 905163"/>
              <a:gd name="connsiteY3" fmla="*/ 1052946 h 1607128"/>
              <a:gd name="connsiteX4" fmla="*/ 415636 w 905163"/>
              <a:gd name="connsiteY4" fmla="*/ 1320800 h 1607128"/>
              <a:gd name="connsiteX5" fmla="*/ 120073 w 905163"/>
              <a:gd name="connsiteY5" fmla="*/ 1551709 h 1607128"/>
              <a:gd name="connsiteX6" fmla="*/ 0 w 905163"/>
              <a:gd name="connsiteY6" fmla="*/ 1607128 h 160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5163" h="1607128">
                <a:moveTo>
                  <a:pt x="905163" y="0"/>
                </a:moveTo>
                <a:cubicBezTo>
                  <a:pt x="864369" y="210127"/>
                  <a:pt x="823575" y="420255"/>
                  <a:pt x="803563" y="554182"/>
                </a:cubicBezTo>
                <a:cubicBezTo>
                  <a:pt x="783551" y="688109"/>
                  <a:pt x="805103" y="720437"/>
                  <a:pt x="785091" y="803564"/>
                </a:cubicBezTo>
                <a:cubicBezTo>
                  <a:pt x="765079" y="886691"/>
                  <a:pt x="745067" y="966740"/>
                  <a:pt x="683491" y="1052946"/>
                </a:cubicBezTo>
                <a:cubicBezTo>
                  <a:pt x="621915" y="1139152"/>
                  <a:pt x="509539" y="1237673"/>
                  <a:pt x="415636" y="1320800"/>
                </a:cubicBezTo>
                <a:cubicBezTo>
                  <a:pt x="321733" y="1403927"/>
                  <a:pt x="189346" y="1503988"/>
                  <a:pt x="120073" y="1551709"/>
                </a:cubicBezTo>
                <a:cubicBezTo>
                  <a:pt x="50800" y="1599430"/>
                  <a:pt x="25400" y="1603279"/>
                  <a:pt x="0" y="1607128"/>
                </a:cubicBezTo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·</a:t>
            </a:r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EEE8B0C-6EDF-80DE-C0BB-B176394AC148}"/>
              </a:ext>
            </a:extLst>
          </p:cNvPr>
          <p:cNvSpPr/>
          <p:nvPr/>
        </p:nvSpPr>
        <p:spPr>
          <a:xfrm>
            <a:off x="6169890" y="4566226"/>
            <a:ext cx="905163" cy="1607128"/>
          </a:xfrm>
          <a:custGeom>
            <a:avLst/>
            <a:gdLst>
              <a:gd name="connsiteX0" fmla="*/ 905163 w 905163"/>
              <a:gd name="connsiteY0" fmla="*/ 0 h 1607128"/>
              <a:gd name="connsiteX1" fmla="*/ 803563 w 905163"/>
              <a:gd name="connsiteY1" fmla="*/ 554182 h 1607128"/>
              <a:gd name="connsiteX2" fmla="*/ 785091 w 905163"/>
              <a:gd name="connsiteY2" fmla="*/ 803564 h 1607128"/>
              <a:gd name="connsiteX3" fmla="*/ 683491 w 905163"/>
              <a:gd name="connsiteY3" fmla="*/ 1052946 h 1607128"/>
              <a:gd name="connsiteX4" fmla="*/ 415636 w 905163"/>
              <a:gd name="connsiteY4" fmla="*/ 1320800 h 1607128"/>
              <a:gd name="connsiteX5" fmla="*/ 120073 w 905163"/>
              <a:gd name="connsiteY5" fmla="*/ 1551709 h 1607128"/>
              <a:gd name="connsiteX6" fmla="*/ 0 w 905163"/>
              <a:gd name="connsiteY6" fmla="*/ 1607128 h 160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5163" h="1607128">
                <a:moveTo>
                  <a:pt x="905163" y="0"/>
                </a:moveTo>
                <a:cubicBezTo>
                  <a:pt x="864369" y="210127"/>
                  <a:pt x="823575" y="420255"/>
                  <a:pt x="803563" y="554182"/>
                </a:cubicBezTo>
                <a:cubicBezTo>
                  <a:pt x="783551" y="688109"/>
                  <a:pt x="805103" y="720437"/>
                  <a:pt x="785091" y="803564"/>
                </a:cubicBezTo>
                <a:cubicBezTo>
                  <a:pt x="765079" y="886691"/>
                  <a:pt x="745067" y="966740"/>
                  <a:pt x="683491" y="1052946"/>
                </a:cubicBezTo>
                <a:cubicBezTo>
                  <a:pt x="621915" y="1139152"/>
                  <a:pt x="509539" y="1237673"/>
                  <a:pt x="415636" y="1320800"/>
                </a:cubicBezTo>
                <a:cubicBezTo>
                  <a:pt x="321733" y="1403927"/>
                  <a:pt x="189346" y="1503988"/>
                  <a:pt x="120073" y="1551709"/>
                </a:cubicBezTo>
                <a:cubicBezTo>
                  <a:pt x="50800" y="1599430"/>
                  <a:pt x="25400" y="1603279"/>
                  <a:pt x="0" y="1607128"/>
                </a:cubicBezTo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·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83D762F-6BA7-D5DC-224D-EBC30A42D026}"/>
              </a:ext>
            </a:extLst>
          </p:cNvPr>
          <p:cNvSpPr/>
          <p:nvPr/>
        </p:nvSpPr>
        <p:spPr>
          <a:xfrm>
            <a:off x="2004292" y="2438400"/>
            <a:ext cx="1228436" cy="1801091"/>
          </a:xfrm>
          <a:custGeom>
            <a:avLst/>
            <a:gdLst>
              <a:gd name="connsiteX0" fmla="*/ 1209964 w 1209964"/>
              <a:gd name="connsiteY0" fmla="*/ 0 h 1773382"/>
              <a:gd name="connsiteX1" fmla="*/ 1126836 w 1209964"/>
              <a:gd name="connsiteY1" fmla="*/ 360218 h 1773382"/>
              <a:gd name="connsiteX2" fmla="*/ 1052946 w 1209964"/>
              <a:gd name="connsiteY2" fmla="*/ 618836 h 1773382"/>
              <a:gd name="connsiteX3" fmla="*/ 988291 w 1209964"/>
              <a:gd name="connsiteY3" fmla="*/ 858982 h 1773382"/>
              <a:gd name="connsiteX4" fmla="*/ 905164 w 1209964"/>
              <a:gd name="connsiteY4" fmla="*/ 1089891 h 1773382"/>
              <a:gd name="connsiteX5" fmla="*/ 637309 w 1209964"/>
              <a:gd name="connsiteY5" fmla="*/ 1302327 h 1773382"/>
              <a:gd name="connsiteX6" fmla="*/ 434109 w 1209964"/>
              <a:gd name="connsiteY6" fmla="*/ 1413164 h 1773382"/>
              <a:gd name="connsiteX7" fmla="*/ 249382 w 1209964"/>
              <a:gd name="connsiteY7" fmla="*/ 1579418 h 1773382"/>
              <a:gd name="connsiteX8" fmla="*/ 120073 w 1209964"/>
              <a:gd name="connsiteY8" fmla="*/ 1653309 h 1773382"/>
              <a:gd name="connsiteX9" fmla="*/ 0 w 1209964"/>
              <a:gd name="connsiteY9" fmla="*/ 1773382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9964" h="1773382">
                <a:moveTo>
                  <a:pt x="1209964" y="0"/>
                </a:moveTo>
                <a:cubicBezTo>
                  <a:pt x="1181485" y="128539"/>
                  <a:pt x="1153006" y="257079"/>
                  <a:pt x="1126836" y="360218"/>
                </a:cubicBezTo>
                <a:cubicBezTo>
                  <a:pt x="1100666" y="463357"/>
                  <a:pt x="1076037" y="535709"/>
                  <a:pt x="1052946" y="618836"/>
                </a:cubicBezTo>
                <a:cubicBezTo>
                  <a:pt x="1029855" y="701963"/>
                  <a:pt x="1012921" y="780473"/>
                  <a:pt x="988291" y="858982"/>
                </a:cubicBezTo>
                <a:cubicBezTo>
                  <a:pt x="963661" y="937491"/>
                  <a:pt x="963661" y="1016000"/>
                  <a:pt x="905164" y="1089891"/>
                </a:cubicBezTo>
                <a:cubicBezTo>
                  <a:pt x="846667" y="1163782"/>
                  <a:pt x="715818" y="1248448"/>
                  <a:pt x="637309" y="1302327"/>
                </a:cubicBezTo>
                <a:cubicBezTo>
                  <a:pt x="558800" y="1356206"/>
                  <a:pt x="498763" y="1366982"/>
                  <a:pt x="434109" y="1413164"/>
                </a:cubicBezTo>
                <a:cubicBezTo>
                  <a:pt x="369455" y="1459346"/>
                  <a:pt x="301721" y="1539394"/>
                  <a:pt x="249382" y="1579418"/>
                </a:cubicBezTo>
                <a:cubicBezTo>
                  <a:pt x="197043" y="1619442"/>
                  <a:pt x="161637" y="1620982"/>
                  <a:pt x="120073" y="1653309"/>
                </a:cubicBezTo>
                <a:cubicBezTo>
                  <a:pt x="78509" y="1685636"/>
                  <a:pt x="39254" y="1729509"/>
                  <a:pt x="0" y="1773382"/>
                </a:cubicBezTo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78D26E-4A74-D5F2-A719-BF2C56BF094D}"/>
              </a:ext>
            </a:extLst>
          </p:cNvPr>
          <p:cNvSpPr/>
          <p:nvPr/>
        </p:nvSpPr>
        <p:spPr>
          <a:xfrm>
            <a:off x="6239164" y="302488"/>
            <a:ext cx="1228436" cy="1801091"/>
          </a:xfrm>
          <a:custGeom>
            <a:avLst/>
            <a:gdLst>
              <a:gd name="connsiteX0" fmla="*/ 1209964 w 1209964"/>
              <a:gd name="connsiteY0" fmla="*/ 0 h 1773382"/>
              <a:gd name="connsiteX1" fmla="*/ 1126836 w 1209964"/>
              <a:gd name="connsiteY1" fmla="*/ 360218 h 1773382"/>
              <a:gd name="connsiteX2" fmla="*/ 1052946 w 1209964"/>
              <a:gd name="connsiteY2" fmla="*/ 618836 h 1773382"/>
              <a:gd name="connsiteX3" fmla="*/ 988291 w 1209964"/>
              <a:gd name="connsiteY3" fmla="*/ 858982 h 1773382"/>
              <a:gd name="connsiteX4" fmla="*/ 905164 w 1209964"/>
              <a:gd name="connsiteY4" fmla="*/ 1089891 h 1773382"/>
              <a:gd name="connsiteX5" fmla="*/ 637309 w 1209964"/>
              <a:gd name="connsiteY5" fmla="*/ 1302327 h 1773382"/>
              <a:gd name="connsiteX6" fmla="*/ 434109 w 1209964"/>
              <a:gd name="connsiteY6" fmla="*/ 1413164 h 1773382"/>
              <a:gd name="connsiteX7" fmla="*/ 249382 w 1209964"/>
              <a:gd name="connsiteY7" fmla="*/ 1579418 h 1773382"/>
              <a:gd name="connsiteX8" fmla="*/ 120073 w 1209964"/>
              <a:gd name="connsiteY8" fmla="*/ 1653309 h 1773382"/>
              <a:gd name="connsiteX9" fmla="*/ 0 w 1209964"/>
              <a:gd name="connsiteY9" fmla="*/ 1773382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9964" h="1773382">
                <a:moveTo>
                  <a:pt x="1209964" y="0"/>
                </a:moveTo>
                <a:cubicBezTo>
                  <a:pt x="1181485" y="128539"/>
                  <a:pt x="1153006" y="257079"/>
                  <a:pt x="1126836" y="360218"/>
                </a:cubicBezTo>
                <a:cubicBezTo>
                  <a:pt x="1100666" y="463357"/>
                  <a:pt x="1076037" y="535709"/>
                  <a:pt x="1052946" y="618836"/>
                </a:cubicBezTo>
                <a:cubicBezTo>
                  <a:pt x="1029855" y="701963"/>
                  <a:pt x="1012921" y="780473"/>
                  <a:pt x="988291" y="858982"/>
                </a:cubicBezTo>
                <a:cubicBezTo>
                  <a:pt x="963661" y="937491"/>
                  <a:pt x="963661" y="1016000"/>
                  <a:pt x="905164" y="1089891"/>
                </a:cubicBezTo>
                <a:cubicBezTo>
                  <a:pt x="846667" y="1163782"/>
                  <a:pt x="715818" y="1248448"/>
                  <a:pt x="637309" y="1302327"/>
                </a:cubicBezTo>
                <a:cubicBezTo>
                  <a:pt x="558800" y="1356206"/>
                  <a:pt x="498763" y="1366982"/>
                  <a:pt x="434109" y="1413164"/>
                </a:cubicBezTo>
                <a:cubicBezTo>
                  <a:pt x="369455" y="1459346"/>
                  <a:pt x="301721" y="1539394"/>
                  <a:pt x="249382" y="1579418"/>
                </a:cubicBezTo>
                <a:cubicBezTo>
                  <a:pt x="197043" y="1619442"/>
                  <a:pt x="161637" y="1620982"/>
                  <a:pt x="120073" y="1653309"/>
                </a:cubicBezTo>
                <a:cubicBezTo>
                  <a:pt x="78509" y="1685636"/>
                  <a:pt x="39254" y="1729509"/>
                  <a:pt x="0" y="1773382"/>
                </a:cubicBezTo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5A464D-C33A-39CF-8217-FDEA1ED36C93}"/>
              </a:ext>
            </a:extLst>
          </p:cNvPr>
          <p:cNvSpPr/>
          <p:nvPr/>
        </p:nvSpPr>
        <p:spPr>
          <a:xfrm>
            <a:off x="4107873" y="302489"/>
            <a:ext cx="1228436" cy="1801091"/>
          </a:xfrm>
          <a:custGeom>
            <a:avLst/>
            <a:gdLst>
              <a:gd name="connsiteX0" fmla="*/ 1209964 w 1209964"/>
              <a:gd name="connsiteY0" fmla="*/ 0 h 1773382"/>
              <a:gd name="connsiteX1" fmla="*/ 1126836 w 1209964"/>
              <a:gd name="connsiteY1" fmla="*/ 360218 h 1773382"/>
              <a:gd name="connsiteX2" fmla="*/ 1052946 w 1209964"/>
              <a:gd name="connsiteY2" fmla="*/ 618836 h 1773382"/>
              <a:gd name="connsiteX3" fmla="*/ 988291 w 1209964"/>
              <a:gd name="connsiteY3" fmla="*/ 858982 h 1773382"/>
              <a:gd name="connsiteX4" fmla="*/ 905164 w 1209964"/>
              <a:gd name="connsiteY4" fmla="*/ 1089891 h 1773382"/>
              <a:gd name="connsiteX5" fmla="*/ 637309 w 1209964"/>
              <a:gd name="connsiteY5" fmla="*/ 1302327 h 1773382"/>
              <a:gd name="connsiteX6" fmla="*/ 434109 w 1209964"/>
              <a:gd name="connsiteY6" fmla="*/ 1413164 h 1773382"/>
              <a:gd name="connsiteX7" fmla="*/ 249382 w 1209964"/>
              <a:gd name="connsiteY7" fmla="*/ 1579418 h 1773382"/>
              <a:gd name="connsiteX8" fmla="*/ 120073 w 1209964"/>
              <a:gd name="connsiteY8" fmla="*/ 1653309 h 1773382"/>
              <a:gd name="connsiteX9" fmla="*/ 0 w 1209964"/>
              <a:gd name="connsiteY9" fmla="*/ 1773382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9964" h="1773382">
                <a:moveTo>
                  <a:pt x="1209964" y="0"/>
                </a:moveTo>
                <a:cubicBezTo>
                  <a:pt x="1181485" y="128539"/>
                  <a:pt x="1153006" y="257079"/>
                  <a:pt x="1126836" y="360218"/>
                </a:cubicBezTo>
                <a:cubicBezTo>
                  <a:pt x="1100666" y="463357"/>
                  <a:pt x="1076037" y="535709"/>
                  <a:pt x="1052946" y="618836"/>
                </a:cubicBezTo>
                <a:cubicBezTo>
                  <a:pt x="1029855" y="701963"/>
                  <a:pt x="1012921" y="780473"/>
                  <a:pt x="988291" y="858982"/>
                </a:cubicBezTo>
                <a:cubicBezTo>
                  <a:pt x="963661" y="937491"/>
                  <a:pt x="963661" y="1016000"/>
                  <a:pt x="905164" y="1089891"/>
                </a:cubicBezTo>
                <a:cubicBezTo>
                  <a:pt x="846667" y="1163782"/>
                  <a:pt x="715818" y="1248448"/>
                  <a:pt x="637309" y="1302327"/>
                </a:cubicBezTo>
                <a:cubicBezTo>
                  <a:pt x="558800" y="1356206"/>
                  <a:pt x="498763" y="1366982"/>
                  <a:pt x="434109" y="1413164"/>
                </a:cubicBezTo>
                <a:cubicBezTo>
                  <a:pt x="369455" y="1459346"/>
                  <a:pt x="301721" y="1539394"/>
                  <a:pt x="249382" y="1579418"/>
                </a:cubicBezTo>
                <a:cubicBezTo>
                  <a:pt x="197043" y="1619442"/>
                  <a:pt x="161637" y="1620982"/>
                  <a:pt x="120073" y="1653309"/>
                </a:cubicBezTo>
                <a:cubicBezTo>
                  <a:pt x="78509" y="1685636"/>
                  <a:pt x="39254" y="1729509"/>
                  <a:pt x="0" y="1773382"/>
                </a:cubicBezTo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352FF80-B61C-99D3-04BE-4E6D0A424D90}"/>
              </a:ext>
            </a:extLst>
          </p:cNvPr>
          <p:cNvSpPr/>
          <p:nvPr/>
        </p:nvSpPr>
        <p:spPr>
          <a:xfrm>
            <a:off x="1976582" y="302489"/>
            <a:ext cx="1228436" cy="1801091"/>
          </a:xfrm>
          <a:custGeom>
            <a:avLst/>
            <a:gdLst>
              <a:gd name="connsiteX0" fmla="*/ 1209964 w 1209964"/>
              <a:gd name="connsiteY0" fmla="*/ 0 h 1773382"/>
              <a:gd name="connsiteX1" fmla="*/ 1126836 w 1209964"/>
              <a:gd name="connsiteY1" fmla="*/ 360218 h 1773382"/>
              <a:gd name="connsiteX2" fmla="*/ 1052946 w 1209964"/>
              <a:gd name="connsiteY2" fmla="*/ 618836 h 1773382"/>
              <a:gd name="connsiteX3" fmla="*/ 988291 w 1209964"/>
              <a:gd name="connsiteY3" fmla="*/ 858982 h 1773382"/>
              <a:gd name="connsiteX4" fmla="*/ 905164 w 1209964"/>
              <a:gd name="connsiteY4" fmla="*/ 1089891 h 1773382"/>
              <a:gd name="connsiteX5" fmla="*/ 637309 w 1209964"/>
              <a:gd name="connsiteY5" fmla="*/ 1302327 h 1773382"/>
              <a:gd name="connsiteX6" fmla="*/ 434109 w 1209964"/>
              <a:gd name="connsiteY6" fmla="*/ 1413164 h 1773382"/>
              <a:gd name="connsiteX7" fmla="*/ 249382 w 1209964"/>
              <a:gd name="connsiteY7" fmla="*/ 1579418 h 1773382"/>
              <a:gd name="connsiteX8" fmla="*/ 120073 w 1209964"/>
              <a:gd name="connsiteY8" fmla="*/ 1653309 h 1773382"/>
              <a:gd name="connsiteX9" fmla="*/ 0 w 1209964"/>
              <a:gd name="connsiteY9" fmla="*/ 1773382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9964" h="1773382">
                <a:moveTo>
                  <a:pt x="1209964" y="0"/>
                </a:moveTo>
                <a:cubicBezTo>
                  <a:pt x="1181485" y="128539"/>
                  <a:pt x="1153006" y="257079"/>
                  <a:pt x="1126836" y="360218"/>
                </a:cubicBezTo>
                <a:cubicBezTo>
                  <a:pt x="1100666" y="463357"/>
                  <a:pt x="1076037" y="535709"/>
                  <a:pt x="1052946" y="618836"/>
                </a:cubicBezTo>
                <a:cubicBezTo>
                  <a:pt x="1029855" y="701963"/>
                  <a:pt x="1012921" y="780473"/>
                  <a:pt x="988291" y="858982"/>
                </a:cubicBezTo>
                <a:cubicBezTo>
                  <a:pt x="963661" y="937491"/>
                  <a:pt x="963661" y="1016000"/>
                  <a:pt x="905164" y="1089891"/>
                </a:cubicBezTo>
                <a:cubicBezTo>
                  <a:pt x="846667" y="1163782"/>
                  <a:pt x="715818" y="1248448"/>
                  <a:pt x="637309" y="1302327"/>
                </a:cubicBezTo>
                <a:cubicBezTo>
                  <a:pt x="558800" y="1356206"/>
                  <a:pt x="498763" y="1366982"/>
                  <a:pt x="434109" y="1413164"/>
                </a:cubicBezTo>
                <a:cubicBezTo>
                  <a:pt x="369455" y="1459346"/>
                  <a:pt x="301721" y="1539394"/>
                  <a:pt x="249382" y="1579418"/>
                </a:cubicBezTo>
                <a:cubicBezTo>
                  <a:pt x="197043" y="1619442"/>
                  <a:pt x="161637" y="1620982"/>
                  <a:pt x="120073" y="1653309"/>
                </a:cubicBezTo>
                <a:cubicBezTo>
                  <a:pt x="78509" y="1685636"/>
                  <a:pt x="39254" y="1729509"/>
                  <a:pt x="0" y="1773382"/>
                </a:cubicBezTo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61AE6FD-5973-0916-8F35-FFADD65B0C81}"/>
              </a:ext>
            </a:extLst>
          </p:cNvPr>
          <p:cNvSpPr/>
          <p:nvPr/>
        </p:nvSpPr>
        <p:spPr>
          <a:xfrm>
            <a:off x="6239164" y="2442438"/>
            <a:ext cx="1228436" cy="1801091"/>
          </a:xfrm>
          <a:custGeom>
            <a:avLst/>
            <a:gdLst>
              <a:gd name="connsiteX0" fmla="*/ 1209964 w 1209964"/>
              <a:gd name="connsiteY0" fmla="*/ 0 h 1773382"/>
              <a:gd name="connsiteX1" fmla="*/ 1126836 w 1209964"/>
              <a:gd name="connsiteY1" fmla="*/ 360218 h 1773382"/>
              <a:gd name="connsiteX2" fmla="*/ 1052946 w 1209964"/>
              <a:gd name="connsiteY2" fmla="*/ 618836 h 1773382"/>
              <a:gd name="connsiteX3" fmla="*/ 988291 w 1209964"/>
              <a:gd name="connsiteY3" fmla="*/ 858982 h 1773382"/>
              <a:gd name="connsiteX4" fmla="*/ 905164 w 1209964"/>
              <a:gd name="connsiteY4" fmla="*/ 1089891 h 1773382"/>
              <a:gd name="connsiteX5" fmla="*/ 637309 w 1209964"/>
              <a:gd name="connsiteY5" fmla="*/ 1302327 h 1773382"/>
              <a:gd name="connsiteX6" fmla="*/ 434109 w 1209964"/>
              <a:gd name="connsiteY6" fmla="*/ 1413164 h 1773382"/>
              <a:gd name="connsiteX7" fmla="*/ 249382 w 1209964"/>
              <a:gd name="connsiteY7" fmla="*/ 1579418 h 1773382"/>
              <a:gd name="connsiteX8" fmla="*/ 120073 w 1209964"/>
              <a:gd name="connsiteY8" fmla="*/ 1653309 h 1773382"/>
              <a:gd name="connsiteX9" fmla="*/ 0 w 1209964"/>
              <a:gd name="connsiteY9" fmla="*/ 1773382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9964" h="1773382">
                <a:moveTo>
                  <a:pt x="1209964" y="0"/>
                </a:moveTo>
                <a:cubicBezTo>
                  <a:pt x="1181485" y="128539"/>
                  <a:pt x="1153006" y="257079"/>
                  <a:pt x="1126836" y="360218"/>
                </a:cubicBezTo>
                <a:cubicBezTo>
                  <a:pt x="1100666" y="463357"/>
                  <a:pt x="1076037" y="535709"/>
                  <a:pt x="1052946" y="618836"/>
                </a:cubicBezTo>
                <a:cubicBezTo>
                  <a:pt x="1029855" y="701963"/>
                  <a:pt x="1012921" y="780473"/>
                  <a:pt x="988291" y="858982"/>
                </a:cubicBezTo>
                <a:cubicBezTo>
                  <a:pt x="963661" y="937491"/>
                  <a:pt x="963661" y="1016000"/>
                  <a:pt x="905164" y="1089891"/>
                </a:cubicBezTo>
                <a:cubicBezTo>
                  <a:pt x="846667" y="1163782"/>
                  <a:pt x="715818" y="1248448"/>
                  <a:pt x="637309" y="1302327"/>
                </a:cubicBezTo>
                <a:cubicBezTo>
                  <a:pt x="558800" y="1356206"/>
                  <a:pt x="498763" y="1366982"/>
                  <a:pt x="434109" y="1413164"/>
                </a:cubicBezTo>
                <a:cubicBezTo>
                  <a:pt x="369455" y="1459346"/>
                  <a:pt x="301721" y="1539394"/>
                  <a:pt x="249382" y="1579418"/>
                </a:cubicBezTo>
                <a:cubicBezTo>
                  <a:pt x="197043" y="1619442"/>
                  <a:pt x="161637" y="1620982"/>
                  <a:pt x="120073" y="1653309"/>
                </a:cubicBezTo>
                <a:cubicBezTo>
                  <a:pt x="78509" y="1685636"/>
                  <a:pt x="39254" y="1729509"/>
                  <a:pt x="0" y="1773382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F61AB2-18BF-84EE-29DA-7958958E2F43}"/>
              </a:ext>
            </a:extLst>
          </p:cNvPr>
          <p:cNvSpPr txBox="1"/>
          <p:nvPr/>
        </p:nvSpPr>
        <p:spPr>
          <a:xfrm>
            <a:off x="1662545" y="21243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835CE-FC13-88A1-BD20-78AF09437CCE}"/>
              </a:ext>
            </a:extLst>
          </p:cNvPr>
          <p:cNvSpPr txBox="1"/>
          <p:nvPr/>
        </p:nvSpPr>
        <p:spPr>
          <a:xfrm>
            <a:off x="3612340" y="21243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64016-FE5C-C8C2-942A-ED2C6FDD7A09}"/>
              </a:ext>
            </a:extLst>
          </p:cNvPr>
          <p:cNvSpPr txBox="1"/>
          <p:nvPr/>
        </p:nvSpPr>
        <p:spPr>
          <a:xfrm>
            <a:off x="5739705" y="2198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A85246-3727-4AF6-39DD-8D66A5222A82}"/>
              </a:ext>
            </a:extLst>
          </p:cNvPr>
          <p:cNvSpPr txBox="1"/>
          <p:nvPr/>
        </p:nvSpPr>
        <p:spPr>
          <a:xfrm>
            <a:off x="1667164" y="234834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069DC-2C72-0FF1-AF0B-22F814AB51C7}"/>
              </a:ext>
            </a:extLst>
          </p:cNvPr>
          <p:cNvSpPr txBox="1"/>
          <p:nvPr/>
        </p:nvSpPr>
        <p:spPr>
          <a:xfrm>
            <a:off x="3596176" y="238656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6AF463-CB85-FCFB-ABFB-DDC10AE6A529}"/>
              </a:ext>
            </a:extLst>
          </p:cNvPr>
          <p:cNvSpPr txBox="1"/>
          <p:nvPr/>
        </p:nvSpPr>
        <p:spPr>
          <a:xfrm>
            <a:off x="5739705" y="23448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FDDEF-F36F-71E0-59D4-0E293EBBA9BD}"/>
              </a:ext>
            </a:extLst>
          </p:cNvPr>
          <p:cNvSpPr txBox="1"/>
          <p:nvPr/>
        </p:nvSpPr>
        <p:spPr>
          <a:xfrm>
            <a:off x="1662545" y="446007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CE4BC1-E7AC-146E-AC69-5DB9EFF47C75}"/>
              </a:ext>
            </a:extLst>
          </p:cNvPr>
          <p:cNvSpPr txBox="1"/>
          <p:nvPr/>
        </p:nvSpPr>
        <p:spPr>
          <a:xfrm>
            <a:off x="3596176" y="449646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6916F3-6C58-8120-0A47-7789F9966088}"/>
              </a:ext>
            </a:extLst>
          </p:cNvPr>
          <p:cNvSpPr txBox="1"/>
          <p:nvPr/>
        </p:nvSpPr>
        <p:spPr>
          <a:xfrm>
            <a:off x="5785194" y="446007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(i)</a:t>
            </a:r>
          </a:p>
        </p:txBody>
      </p:sp>
    </p:spTree>
    <p:extLst>
      <p:ext uri="{BB962C8B-B14F-4D97-AF65-F5344CB8AC3E}">
        <p14:creationId xmlns:p14="http://schemas.microsoft.com/office/powerpoint/2010/main" val="3267751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EC3D68B-4DBD-D06E-4356-620E082C9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615" y="446664"/>
            <a:ext cx="2865353" cy="2359703"/>
          </a:xfrm>
          <a:prstGeom prst="rect">
            <a:avLst/>
          </a:prstGeom>
        </p:spPr>
      </p:pic>
      <p:pic>
        <p:nvPicPr>
          <p:cNvPr id="2" name="Picture 1" descr="A diagram of a binding energy&#10;&#10;Description automatically generated">
            <a:extLst>
              <a:ext uri="{FF2B5EF4-FFF2-40B4-BE49-F238E27FC236}">
                <a16:creationId xmlns:a16="http://schemas.microsoft.com/office/drawing/2014/main" id="{F1D91D1D-C68B-F49C-2BB4-A706FA09A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510" y="5527436"/>
            <a:ext cx="2309182" cy="1767798"/>
          </a:xfrm>
          <a:prstGeom prst="rect">
            <a:avLst/>
          </a:prstGeom>
        </p:spPr>
      </p:pic>
      <p:pic>
        <p:nvPicPr>
          <p:cNvPr id="3" name="Picture 2" descr="A diagram of a binding energy&#10;&#10;Description automatically generated">
            <a:extLst>
              <a:ext uri="{FF2B5EF4-FFF2-40B4-BE49-F238E27FC236}">
                <a16:creationId xmlns:a16="http://schemas.microsoft.com/office/drawing/2014/main" id="{46144F5C-749D-CEBF-0847-A573C41298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7" t="9813" r="6503" b="3485"/>
          <a:stretch/>
        </p:blipFill>
        <p:spPr>
          <a:xfrm>
            <a:off x="8832615" y="2880707"/>
            <a:ext cx="2930069" cy="2303468"/>
          </a:xfrm>
          <a:prstGeom prst="rect">
            <a:avLst/>
          </a:prstGeom>
        </p:spPr>
      </p:pic>
      <p:pic>
        <p:nvPicPr>
          <p:cNvPr id="5" name="Picture 4" descr="A diagram of a binding energy&#10;&#10;Description automatically generated">
            <a:extLst>
              <a:ext uri="{FF2B5EF4-FFF2-40B4-BE49-F238E27FC236}">
                <a16:creationId xmlns:a16="http://schemas.microsoft.com/office/drawing/2014/main" id="{ABF5C770-A131-5191-8BD4-0C5C3A6DB2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t="9805" r="8618" b="2330"/>
          <a:stretch/>
        </p:blipFill>
        <p:spPr>
          <a:xfrm>
            <a:off x="267846" y="446665"/>
            <a:ext cx="2874446" cy="2303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2AFC4C-191F-7544-5ACD-A3B9DC09D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326" y="2880707"/>
            <a:ext cx="2874446" cy="2303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B9B6D-B8FC-51CD-AEF8-480B5BCE75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142" y="446665"/>
            <a:ext cx="2905402" cy="2359703"/>
          </a:xfrm>
          <a:prstGeom prst="rect">
            <a:avLst/>
          </a:prstGeom>
        </p:spPr>
      </p:pic>
      <p:pic>
        <p:nvPicPr>
          <p:cNvPr id="8" name="Picture 7" descr="A graph of a binding energy&#10;&#10;Description automatically generated">
            <a:extLst>
              <a:ext uri="{FF2B5EF4-FFF2-40B4-BE49-F238E27FC236}">
                <a16:creationId xmlns:a16="http://schemas.microsoft.com/office/drawing/2014/main" id="{9FA089B5-E3B2-E516-8A9A-ED2AF75AEB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2" t="9714"/>
          <a:stretch/>
        </p:blipFill>
        <p:spPr>
          <a:xfrm>
            <a:off x="3169705" y="2880707"/>
            <a:ext cx="3110417" cy="23597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31657-3A4C-2199-E7A8-3F960FC063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6912" y="2928350"/>
            <a:ext cx="2787632" cy="2312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285323-453A-E779-E0FD-68CCB4F8BE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2910" y="437738"/>
            <a:ext cx="2703384" cy="23597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9553EF-944D-A172-48D6-56B4973CCD94}"/>
              </a:ext>
            </a:extLst>
          </p:cNvPr>
          <p:cNvSpPr txBox="1"/>
          <p:nvPr/>
        </p:nvSpPr>
        <p:spPr>
          <a:xfrm>
            <a:off x="2688322" y="43773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63FC63-A3CE-C249-4638-EEFEB582BA16}"/>
              </a:ext>
            </a:extLst>
          </p:cNvPr>
          <p:cNvSpPr txBox="1"/>
          <p:nvPr/>
        </p:nvSpPr>
        <p:spPr>
          <a:xfrm>
            <a:off x="5512324" y="44666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70876A-2243-F4CD-34F8-1AF5D74C9478}"/>
              </a:ext>
            </a:extLst>
          </p:cNvPr>
          <p:cNvSpPr txBox="1"/>
          <p:nvPr/>
        </p:nvSpPr>
        <p:spPr>
          <a:xfrm>
            <a:off x="8378645" y="45423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307FD3-14D5-0B0E-DAEC-F3D339485360}"/>
              </a:ext>
            </a:extLst>
          </p:cNvPr>
          <p:cNvSpPr txBox="1"/>
          <p:nvPr/>
        </p:nvSpPr>
        <p:spPr>
          <a:xfrm>
            <a:off x="11238674" y="45423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6A8267-05CB-2296-CF13-F83954EBB314}"/>
              </a:ext>
            </a:extLst>
          </p:cNvPr>
          <p:cNvSpPr txBox="1"/>
          <p:nvPr/>
        </p:nvSpPr>
        <p:spPr>
          <a:xfrm>
            <a:off x="2715735" y="28717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C80571-A190-5B1C-0E87-0419DBA2B29D}"/>
              </a:ext>
            </a:extLst>
          </p:cNvPr>
          <p:cNvSpPr txBox="1"/>
          <p:nvPr/>
        </p:nvSpPr>
        <p:spPr>
          <a:xfrm>
            <a:off x="5547190" y="28717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(f)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25C53-EFAA-F101-7A04-2C3FC310B797}"/>
              </a:ext>
            </a:extLst>
          </p:cNvPr>
          <p:cNvSpPr txBox="1"/>
          <p:nvPr/>
        </p:nvSpPr>
        <p:spPr>
          <a:xfrm>
            <a:off x="8422599" y="285211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(g)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C9FE31-9408-C937-2408-B5A633AAF3F2}"/>
              </a:ext>
            </a:extLst>
          </p:cNvPr>
          <p:cNvSpPr txBox="1"/>
          <p:nvPr/>
        </p:nvSpPr>
        <p:spPr>
          <a:xfrm>
            <a:off x="11253926" y="285401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(h)</a:t>
            </a:r>
          </a:p>
        </p:txBody>
      </p:sp>
    </p:spTree>
    <p:extLst>
      <p:ext uri="{BB962C8B-B14F-4D97-AF65-F5344CB8AC3E}">
        <p14:creationId xmlns:p14="http://schemas.microsoft.com/office/powerpoint/2010/main" val="1007720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E52B3B-EDB9-0A3D-1F85-73F2F478C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98" t="3063"/>
          <a:stretch/>
        </p:blipFill>
        <p:spPr>
          <a:xfrm>
            <a:off x="3974059" y="428541"/>
            <a:ext cx="2404189" cy="3622778"/>
          </a:xfrm>
          <a:prstGeom prst="rect">
            <a:avLst/>
          </a:prstGeom>
        </p:spPr>
      </p:pic>
      <p:pic>
        <p:nvPicPr>
          <p:cNvPr id="4" name="Picture 3" descr="A diagram of a structure&#10;&#10;Description automatically generated">
            <a:extLst>
              <a:ext uri="{FF2B5EF4-FFF2-40B4-BE49-F238E27FC236}">
                <a16:creationId xmlns:a16="http://schemas.microsoft.com/office/drawing/2014/main" id="{E339E2C7-92CD-4541-9BC7-BE5C5028E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6" t="-50" r="63703" b="18037"/>
          <a:stretch/>
        </p:blipFill>
        <p:spPr>
          <a:xfrm>
            <a:off x="6892265" y="334160"/>
            <a:ext cx="1781403" cy="3581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395C3-9CF4-D324-3C7F-5ECDEF7A06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96"/>
          <a:stretch/>
        </p:blipFill>
        <p:spPr>
          <a:xfrm>
            <a:off x="1368490" y="475474"/>
            <a:ext cx="2514599" cy="3522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57B64B-E6D7-B82A-501B-8FCA0A5883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6" t="59046" r="76167" b="13846"/>
          <a:stretch/>
        </p:blipFill>
        <p:spPr>
          <a:xfrm>
            <a:off x="842036" y="2931598"/>
            <a:ext cx="885825" cy="954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FCDA7-C5AA-62C8-AA83-76C63C006F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28" b="4165"/>
          <a:stretch/>
        </p:blipFill>
        <p:spPr>
          <a:xfrm>
            <a:off x="8847312" y="358752"/>
            <a:ext cx="2208011" cy="3581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1A6B1-F08B-99F8-1A33-0ADF0A4E31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2" t="62550" r="71297" b="11736"/>
          <a:stretch/>
        </p:blipFill>
        <p:spPr>
          <a:xfrm>
            <a:off x="9591281" y="1115754"/>
            <a:ext cx="846590" cy="933070"/>
          </a:xfrm>
          <a:prstGeom prst="rect">
            <a:avLst/>
          </a:prstGeom>
        </p:spPr>
      </p:pic>
      <p:pic>
        <p:nvPicPr>
          <p:cNvPr id="9" name="Picture 8" descr="A diagram of a structure&#10;&#10;Description automatically generated">
            <a:extLst>
              <a:ext uri="{FF2B5EF4-FFF2-40B4-BE49-F238E27FC236}">
                <a16:creationId xmlns:a16="http://schemas.microsoft.com/office/drawing/2014/main" id="{E6DE62DB-2A1C-9FC3-01A3-CC36512068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" t="59789" r="82267" b="20493"/>
          <a:stretch/>
        </p:blipFill>
        <p:spPr>
          <a:xfrm>
            <a:off x="7292599" y="1164258"/>
            <a:ext cx="928860" cy="836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F88E6C-3191-C639-0C76-CECE1F18A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308" y="3940467"/>
            <a:ext cx="4126815" cy="28245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662853-935C-1C4B-7C50-21B2096AE43D}"/>
              </a:ext>
            </a:extLst>
          </p:cNvPr>
          <p:cNvSpPr txBox="1"/>
          <p:nvPr/>
        </p:nvSpPr>
        <p:spPr>
          <a:xfrm>
            <a:off x="1514229" y="47874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EB8D00-8011-9E6E-C834-FBBC81984F2A}"/>
              </a:ext>
            </a:extLst>
          </p:cNvPr>
          <p:cNvSpPr txBox="1"/>
          <p:nvPr/>
        </p:nvSpPr>
        <p:spPr>
          <a:xfrm>
            <a:off x="3702996" y="48506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D4573B-D5AA-F11C-A9BD-A20EC0A2E62A}"/>
              </a:ext>
            </a:extLst>
          </p:cNvPr>
          <p:cNvSpPr txBox="1"/>
          <p:nvPr/>
        </p:nvSpPr>
        <p:spPr>
          <a:xfrm>
            <a:off x="6664949" y="47874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E6E74-C3ED-2F0A-8417-DEAACC3DFCBD}"/>
              </a:ext>
            </a:extLst>
          </p:cNvPr>
          <p:cNvSpPr txBox="1"/>
          <p:nvPr/>
        </p:nvSpPr>
        <p:spPr>
          <a:xfrm>
            <a:off x="8847312" y="47874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0EE59E-1290-3B9D-5A9A-F8B12F7B0F14}"/>
              </a:ext>
            </a:extLst>
          </p:cNvPr>
          <p:cNvSpPr txBox="1"/>
          <p:nvPr/>
        </p:nvSpPr>
        <p:spPr>
          <a:xfrm>
            <a:off x="1688538" y="402834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2FE035-A6EC-E8F8-2316-1DA01D070889}"/>
              </a:ext>
            </a:extLst>
          </p:cNvPr>
          <p:cNvSpPr txBox="1"/>
          <p:nvPr/>
        </p:nvSpPr>
        <p:spPr>
          <a:xfrm>
            <a:off x="6425471" y="40099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38433F-6E64-CD1B-54F4-7C2A1A0947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873" y="1108098"/>
            <a:ext cx="260773" cy="2307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BBAE70-1DAB-2B3A-DC28-9897FC7565BE}"/>
              </a:ext>
            </a:extLst>
          </p:cNvPr>
          <p:cNvSpPr txBox="1"/>
          <p:nvPr/>
        </p:nvSpPr>
        <p:spPr>
          <a:xfrm>
            <a:off x="945234" y="103882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E2A588F-5419-C42D-8FCC-87DE3153C7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560" y="2216690"/>
            <a:ext cx="144469" cy="1345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8AF575-1B9C-2A07-6575-C70FF5E20BC0}"/>
              </a:ext>
            </a:extLst>
          </p:cNvPr>
          <p:cNvSpPr txBox="1"/>
          <p:nvPr/>
        </p:nvSpPr>
        <p:spPr>
          <a:xfrm>
            <a:off x="921748" y="211069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338CE6-5A3D-1A65-EC1A-299E7A848A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007" y="1798032"/>
            <a:ext cx="203712" cy="1859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3E60A8-7E65-7531-ADC7-7D006D9C3F34}"/>
              </a:ext>
            </a:extLst>
          </p:cNvPr>
          <p:cNvSpPr txBox="1"/>
          <p:nvPr/>
        </p:nvSpPr>
        <p:spPr>
          <a:xfrm>
            <a:off x="935808" y="1721628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E5B2E58-916F-61B4-F2BD-C74E6754BB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772" y="1520674"/>
            <a:ext cx="146755" cy="1197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A4A2FDB-711E-307B-F8C0-7CC510565CB4}"/>
              </a:ext>
            </a:extLst>
          </p:cNvPr>
          <p:cNvSpPr txBox="1"/>
          <p:nvPr/>
        </p:nvSpPr>
        <p:spPr>
          <a:xfrm>
            <a:off x="934154" y="140160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8E834D8-017D-9751-D1A1-638A4F0756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706" y="2922228"/>
            <a:ext cx="188532" cy="18591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2388515-4339-732D-4C59-7F51861399A8}"/>
              </a:ext>
            </a:extLst>
          </p:cNvPr>
          <p:cNvSpPr txBox="1"/>
          <p:nvPr/>
        </p:nvSpPr>
        <p:spPr>
          <a:xfrm>
            <a:off x="919444" y="283879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7169D5A-158C-1A26-884F-4A038790A2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816" y="2556935"/>
            <a:ext cx="188179" cy="1859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9AAFF2-F1EE-D7DF-EFD1-6BB205E2BC88}"/>
              </a:ext>
            </a:extLst>
          </p:cNvPr>
          <p:cNvSpPr txBox="1"/>
          <p:nvPr/>
        </p:nvSpPr>
        <p:spPr>
          <a:xfrm>
            <a:off x="906906" y="2474743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7DD9244-66BF-1373-A6CF-DAF2DDCB26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4949" y="4060460"/>
            <a:ext cx="4095600" cy="282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59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image of a square&#10;&#10;Description automatically generated with medium confidence">
            <a:extLst>
              <a:ext uri="{FF2B5EF4-FFF2-40B4-BE49-F238E27FC236}">
                <a16:creationId xmlns:a16="http://schemas.microsoft.com/office/drawing/2014/main" id="{6800A33C-E2C3-25CA-1CBF-D7245E939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t="17130" r="52143" b="23422"/>
          <a:stretch/>
        </p:blipFill>
        <p:spPr>
          <a:xfrm>
            <a:off x="2764971" y="1386840"/>
            <a:ext cx="3331029" cy="2277211"/>
          </a:xfrm>
          <a:prstGeom prst="rect">
            <a:avLst/>
          </a:prstGeom>
        </p:spPr>
      </p:pic>
      <p:pic>
        <p:nvPicPr>
          <p:cNvPr id="4" name="Picture 3" descr="A blue background with colorful circles&#10;&#10;Description automatically generated">
            <a:extLst>
              <a:ext uri="{FF2B5EF4-FFF2-40B4-BE49-F238E27FC236}">
                <a16:creationId xmlns:a16="http://schemas.microsoft.com/office/drawing/2014/main" id="{54CB1189-5303-1C80-37C3-FC2ABA61D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" t="11479" r="14597" b="10294"/>
          <a:stretch/>
        </p:blipFill>
        <p:spPr>
          <a:xfrm>
            <a:off x="6351037" y="1589521"/>
            <a:ext cx="3303380" cy="1738086"/>
          </a:xfrm>
          <a:prstGeom prst="rect">
            <a:avLst/>
          </a:prstGeom>
        </p:spPr>
      </p:pic>
      <p:pic>
        <p:nvPicPr>
          <p:cNvPr id="6" name="Picture 5" descr="A colorful image of a square&#10;&#10;Description automatically generated with medium confidence">
            <a:extLst>
              <a:ext uri="{FF2B5EF4-FFF2-40B4-BE49-F238E27FC236}">
                <a16:creationId xmlns:a16="http://schemas.microsoft.com/office/drawing/2014/main" id="{C0B34A0D-EC8C-4A2B-EA47-0371360810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t="76128" r="81899" b="4503"/>
          <a:stretch/>
        </p:blipFill>
        <p:spPr>
          <a:xfrm>
            <a:off x="1875489" y="1589521"/>
            <a:ext cx="761963" cy="674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A0ED6-CCF3-DDC3-45E7-8A853B2E3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89"/>
          <a:stretch/>
        </p:blipFill>
        <p:spPr>
          <a:xfrm rot="5400000">
            <a:off x="3335699" y="3069110"/>
            <a:ext cx="2121562" cy="32630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A4540E-51E4-394B-FFFE-C4D092C630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72" t="61878" r="73158" b="12000"/>
          <a:stretch/>
        </p:blipFill>
        <p:spPr>
          <a:xfrm rot="5400000">
            <a:off x="1730697" y="3860792"/>
            <a:ext cx="1051546" cy="9917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618E96-BDE5-93AD-97A8-146D3D1BD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941973" y="2923055"/>
            <a:ext cx="2034333" cy="33905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C0F945-EE56-810F-6CC5-B2E3E7226A67}"/>
              </a:ext>
            </a:extLst>
          </p:cNvPr>
          <p:cNvSpPr txBox="1"/>
          <p:nvPr/>
        </p:nvSpPr>
        <p:spPr>
          <a:xfrm>
            <a:off x="1421519" y="151088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76DC40-3FC6-88A3-3F9C-317A79FBBE3E}"/>
              </a:ext>
            </a:extLst>
          </p:cNvPr>
          <p:cNvSpPr txBox="1"/>
          <p:nvPr/>
        </p:nvSpPr>
        <p:spPr>
          <a:xfrm>
            <a:off x="5840964" y="146724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2C8968-636D-6323-3B3F-C0B885E6DC92}"/>
              </a:ext>
            </a:extLst>
          </p:cNvPr>
          <p:cNvSpPr txBox="1"/>
          <p:nvPr/>
        </p:nvSpPr>
        <p:spPr>
          <a:xfrm>
            <a:off x="1434343" y="38308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720ED5-2B84-52D1-5C09-F7F735BD4B9D}"/>
              </a:ext>
            </a:extLst>
          </p:cNvPr>
          <p:cNvSpPr txBox="1"/>
          <p:nvPr/>
        </p:nvSpPr>
        <p:spPr>
          <a:xfrm>
            <a:off x="5884242" y="383087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9F9974-6862-97A3-E721-094DCE695918}"/>
              </a:ext>
            </a:extLst>
          </p:cNvPr>
          <p:cNvSpPr txBox="1"/>
          <p:nvPr/>
        </p:nvSpPr>
        <p:spPr>
          <a:xfrm>
            <a:off x="5138575" y="253928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D1B605-A9B8-A022-4AB6-8EDD2E969E6A}"/>
              </a:ext>
            </a:extLst>
          </p:cNvPr>
          <p:cNvSpPr txBox="1"/>
          <p:nvPr/>
        </p:nvSpPr>
        <p:spPr>
          <a:xfrm>
            <a:off x="4675093" y="28260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BA45FA-32AA-38EC-9610-550CDA262E12}"/>
              </a:ext>
            </a:extLst>
          </p:cNvPr>
          <p:cNvCxnSpPr>
            <a:cxnSpLocks/>
          </p:cNvCxnSpPr>
          <p:nvPr/>
        </p:nvCxnSpPr>
        <p:spPr>
          <a:xfrm flipH="1" flipV="1">
            <a:off x="4600107" y="2882287"/>
            <a:ext cx="149972" cy="7416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DF4060-0264-CD8B-6CDF-BC701EC67F4F}"/>
              </a:ext>
            </a:extLst>
          </p:cNvPr>
          <p:cNvCxnSpPr>
            <a:cxnSpLocks/>
          </p:cNvCxnSpPr>
          <p:nvPr/>
        </p:nvCxnSpPr>
        <p:spPr>
          <a:xfrm flipH="1" flipV="1">
            <a:off x="4981587" y="2703364"/>
            <a:ext cx="218063" cy="20586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267A5E-49B6-EDDE-A424-5B01BA4F06B4}"/>
              </a:ext>
            </a:extLst>
          </p:cNvPr>
          <p:cNvCxnSpPr>
            <a:cxnSpLocks/>
          </p:cNvCxnSpPr>
          <p:nvPr/>
        </p:nvCxnSpPr>
        <p:spPr>
          <a:xfrm flipH="1" flipV="1">
            <a:off x="4417791" y="3072754"/>
            <a:ext cx="160720" cy="122584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A70EFA-6A3F-F7EE-D95C-AEC8DFB1C1D8}"/>
              </a:ext>
            </a:extLst>
          </p:cNvPr>
          <p:cNvSpPr txBox="1"/>
          <p:nvPr/>
        </p:nvSpPr>
        <p:spPr>
          <a:xfrm>
            <a:off x="4518105" y="302891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D54EAA-CA08-3269-6617-84E176087BEC}"/>
              </a:ext>
            </a:extLst>
          </p:cNvPr>
          <p:cNvSpPr txBox="1"/>
          <p:nvPr/>
        </p:nvSpPr>
        <p:spPr>
          <a:xfrm>
            <a:off x="8601779" y="272126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E3622C-3C47-0C1D-3E2F-FAF60016A3D0}"/>
              </a:ext>
            </a:extLst>
          </p:cNvPr>
          <p:cNvCxnSpPr>
            <a:cxnSpLocks/>
          </p:cNvCxnSpPr>
          <p:nvPr/>
        </p:nvCxnSpPr>
        <p:spPr>
          <a:xfrm flipH="1" flipV="1">
            <a:off x="8444790" y="2851081"/>
            <a:ext cx="218063" cy="20586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81EEA5D-FAC7-5AEB-527F-B696CAB4BC56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8193528" y="3204977"/>
            <a:ext cx="175788" cy="860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9E75F5-CF8D-3535-E6BE-01EB359B845A}"/>
              </a:ext>
            </a:extLst>
          </p:cNvPr>
          <p:cNvSpPr txBox="1"/>
          <p:nvPr/>
        </p:nvSpPr>
        <p:spPr>
          <a:xfrm>
            <a:off x="8369316" y="302891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9D3ED25-8F50-FA38-EBB3-B8E419130B72}"/>
              </a:ext>
            </a:extLst>
          </p:cNvPr>
          <p:cNvCxnSpPr>
            <a:cxnSpLocks/>
          </p:cNvCxnSpPr>
          <p:nvPr/>
        </p:nvCxnSpPr>
        <p:spPr>
          <a:xfrm flipH="1">
            <a:off x="7574469" y="5450833"/>
            <a:ext cx="195793" cy="2510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88A9CD4-F278-205B-DEC7-B2D3E8655308}"/>
              </a:ext>
            </a:extLst>
          </p:cNvPr>
          <p:cNvSpPr txBox="1"/>
          <p:nvPr/>
        </p:nvSpPr>
        <p:spPr>
          <a:xfrm>
            <a:off x="7707216" y="5266167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A88951B-7D99-AFCC-000C-AFFCCCF278F8}"/>
              </a:ext>
            </a:extLst>
          </p:cNvPr>
          <p:cNvCxnSpPr>
            <a:cxnSpLocks/>
          </p:cNvCxnSpPr>
          <p:nvPr/>
        </p:nvCxnSpPr>
        <p:spPr>
          <a:xfrm flipH="1">
            <a:off x="7851860" y="5055556"/>
            <a:ext cx="195793" cy="2510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405317F-75F2-015D-A68A-5ECC875AAE8D}"/>
              </a:ext>
            </a:extLst>
          </p:cNvPr>
          <p:cNvSpPr txBox="1"/>
          <p:nvPr/>
        </p:nvSpPr>
        <p:spPr>
          <a:xfrm>
            <a:off x="8000304" y="485919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823BB74-7012-DBF2-9F55-37B1A5E283C2}"/>
              </a:ext>
            </a:extLst>
          </p:cNvPr>
          <p:cNvCxnSpPr>
            <a:cxnSpLocks/>
          </p:cNvCxnSpPr>
          <p:nvPr/>
        </p:nvCxnSpPr>
        <p:spPr>
          <a:xfrm flipH="1">
            <a:off x="7753963" y="4722782"/>
            <a:ext cx="195793" cy="2510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CB9BF1E-BB95-5035-A26A-22F94A412627}"/>
              </a:ext>
            </a:extLst>
          </p:cNvPr>
          <p:cNvSpPr txBox="1"/>
          <p:nvPr/>
        </p:nvSpPr>
        <p:spPr>
          <a:xfrm>
            <a:off x="7889597" y="4521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68C7F2B-0983-AD0B-E799-3A7C1B8168B8}"/>
              </a:ext>
            </a:extLst>
          </p:cNvPr>
          <p:cNvCxnSpPr>
            <a:cxnSpLocks/>
          </p:cNvCxnSpPr>
          <p:nvPr/>
        </p:nvCxnSpPr>
        <p:spPr>
          <a:xfrm flipH="1">
            <a:off x="4166133" y="5107111"/>
            <a:ext cx="195793" cy="2510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CE2BC9D-BEE1-6712-A5A3-73651AB95970}"/>
              </a:ext>
            </a:extLst>
          </p:cNvPr>
          <p:cNvSpPr txBox="1"/>
          <p:nvPr/>
        </p:nvSpPr>
        <p:spPr>
          <a:xfrm>
            <a:off x="4296142" y="4938958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DE0CF3D-1E69-A6D2-2DF3-CC45CF89B581}"/>
              </a:ext>
            </a:extLst>
          </p:cNvPr>
          <p:cNvCxnSpPr>
            <a:cxnSpLocks/>
          </p:cNvCxnSpPr>
          <p:nvPr/>
        </p:nvCxnSpPr>
        <p:spPr>
          <a:xfrm flipH="1">
            <a:off x="4332588" y="4872307"/>
            <a:ext cx="195793" cy="2510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7B97C99-3491-8ED5-743D-00453F361996}"/>
              </a:ext>
            </a:extLst>
          </p:cNvPr>
          <p:cNvSpPr txBox="1"/>
          <p:nvPr/>
        </p:nvSpPr>
        <p:spPr>
          <a:xfrm>
            <a:off x="4462597" y="468215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C20D695-8605-F3D3-96E6-BB0430DA8725}"/>
              </a:ext>
            </a:extLst>
          </p:cNvPr>
          <p:cNvCxnSpPr>
            <a:cxnSpLocks/>
          </p:cNvCxnSpPr>
          <p:nvPr/>
        </p:nvCxnSpPr>
        <p:spPr>
          <a:xfrm flipH="1">
            <a:off x="4182265" y="4605777"/>
            <a:ext cx="195793" cy="2510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7D93D6A-9599-57B3-233D-68CEA506F1D2}"/>
              </a:ext>
            </a:extLst>
          </p:cNvPr>
          <p:cNvSpPr txBox="1"/>
          <p:nvPr/>
        </p:nvSpPr>
        <p:spPr>
          <a:xfrm>
            <a:off x="4310314" y="443145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3FE9D-EB32-4FE3-B301-A83865490918}"/>
              </a:ext>
            </a:extLst>
          </p:cNvPr>
          <p:cNvSpPr txBox="1"/>
          <p:nvPr/>
        </p:nvSpPr>
        <p:spPr>
          <a:xfrm>
            <a:off x="6147413" y="308079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75FD7-FAE2-54DC-0984-47D3F61EF059}"/>
              </a:ext>
            </a:extLst>
          </p:cNvPr>
          <p:cNvSpPr txBox="1"/>
          <p:nvPr/>
        </p:nvSpPr>
        <p:spPr>
          <a:xfrm>
            <a:off x="6108648" y="3540205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882B5-B8F9-99D6-8360-9FB8E7A80805}"/>
              </a:ext>
            </a:extLst>
          </p:cNvPr>
          <p:cNvSpPr txBox="1"/>
          <p:nvPr/>
        </p:nvSpPr>
        <p:spPr>
          <a:xfrm>
            <a:off x="6154670" y="1510884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90EE5-0A5F-1FC4-80BA-E22400269B63}"/>
              </a:ext>
            </a:extLst>
          </p:cNvPr>
          <p:cNvSpPr txBox="1"/>
          <p:nvPr/>
        </p:nvSpPr>
        <p:spPr>
          <a:xfrm>
            <a:off x="9528785" y="3540205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38547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background with colorful circles&#10;&#10;Description automatically generated">
            <a:extLst>
              <a:ext uri="{FF2B5EF4-FFF2-40B4-BE49-F238E27FC236}">
                <a16:creationId xmlns:a16="http://schemas.microsoft.com/office/drawing/2014/main" id="{3E041C1B-66B2-E4C8-2C02-75AF4CF43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" t="11479" r="14597" b="10294"/>
          <a:stretch/>
        </p:blipFill>
        <p:spPr>
          <a:xfrm>
            <a:off x="2224321" y="2505125"/>
            <a:ext cx="3512944" cy="18483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051BC-E87A-D7EC-C03D-72725EBDA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73"/>
          <a:stretch/>
        </p:blipFill>
        <p:spPr>
          <a:xfrm rot="5400000">
            <a:off x="6842027" y="1242110"/>
            <a:ext cx="2184694" cy="4282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D2CB4F-7170-3E18-5AED-7645265E078A}"/>
              </a:ext>
            </a:extLst>
          </p:cNvPr>
          <p:cNvSpPr txBox="1"/>
          <p:nvPr/>
        </p:nvSpPr>
        <p:spPr>
          <a:xfrm>
            <a:off x="4578419" y="373608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FE771F-B5FB-A922-01C0-9A05C810DDAA}"/>
              </a:ext>
            </a:extLst>
          </p:cNvPr>
          <p:cNvCxnSpPr>
            <a:cxnSpLocks/>
          </p:cNvCxnSpPr>
          <p:nvPr/>
        </p:nvCxnSpPr>
        <p:spPr>
          <a:xfrm flipH="1" flipV="1">
            <a:off x="4421430" y="3865908"/>
            <a:ext cx="218063" cy="20586"/>
          </a:xfrm>
          <a:prstGeom prst="straightConnector1">
            <a:avLst/>
          </a:prstGeom>
          <a:ln>
            <a:solidFill>
              <a:schemeClr val="bg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D2CBA9-FCC6-3FC3-98F9-A1F7F662A8C1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170168" y="4219804"/>
            <a:ext cx="175788" cy="8608"/>
          </a:xfrm>
          <a:prstGeom prst="straightConnector1">
            <a:avLst/>
          </a:prstGeom>
          <a:ln>
            <a:solidFill>
              <a:schemeClr val="bg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FCFF48-2079-219E-7AC9-B5C515E2CB2B}"/>
              </a:ext>
            </a:extLst>
          </p:cNvPr>
          <p:cNvSpPr txBox="1"/>
          <p:nvPr/>
        </p:nvSpPr>
        <p:spPr>
          <a:xfrm>
            <a:off x="4345956" y="4043746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B110A6-D0B7-EFEE-C16C-A01EFB09C2EB}"/>
              </a:ext>
            </a:extLst>
          </p:cNvPr>
          <p:cNvCxnSpPr>
            <a:cxnSpLocks/>
          </p:cNvCxnSpPr>
          <p:nvPr/>
        </p:nvCxnSpPr>
        <p:spPr>
          <a:xfrm flipH="1">
            <a:off x="7448645" y="4228412"/>
            <a:ext cx="195793" cy="25109"/>
          </a:xfrm>
          <a:prstGeom prst="straightConnector1">
            <a:avLst/>
          </a:prstGeom>
          <a:ln>
            <a:solidFill>
              <a:schemeClr val="bg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7E2B2C7-08FF-76CB-1ADF-B5CD3B9A5994}"/>
              </a:ext>
            </a:extLst>
          </p:cNvPr>
          <p:cNvSpPr txBox="1"/>
          <p:nvPr/>
        </p:nvSpPr>
        <p:spPr>
          <a:xfrm>
            <a:off x="7581392" y="404374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CEF9A2-4195-44A4-86DE-7CD0111319CC}"/>
              </a:ext>
            </a:extLst>
          </p:cNvPr>
          <p:cNvCxnSpPr>
            <a:cxnSpLocks/>
          </p:cNvCxnSpPr>
          <p:nvPr/>
        </p:nvCxnSpPr>
        <p:spPr>
          <a:xfrm flipH="1">
            <a:off x="7777790" y="3840799"/>
            <a:ext cx="195793" cy="25109"/>
          </a:xfrm>
          <a:prstGeom prst="straightConnector1">
            <a:avLst/>
          </a:prstGeom>
          <a:ln>
            <a:solidFill>
              <a:schemeClr val="bg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6B02A26-8358-B15A-EBC7-97639A1DE5CB}"/>
              </a:ext>
            </a:extLst>
          </p:cNvPr>
          <p:cNvSpPr txBox="1"/>
          <p:nvPr/>
        </p:nvSpPr>
        <p:spPr>
          <a:xfrm>
            <a:off x="7921829" y="364846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E6F17C-7C2C-B9B4-0A64-67A851ADD31F}"/>
              </a:ext>
            </a:extLst>
          </p:cNvPr>
          <p:cNvCxnSpPr>
            <a:cxnSpLocks/>
          </p:cNvCxnSpPr>
          <p:nvPr/>
        </p:nvCxnSpPr>
        <p:spPr>
          <a:xfrm flipH="1">
            <a:off x="7668354" y="3320978"/>
            <a:ext cx="195793" cy="25109"/>
          </a:xfrm>
          <a:prstGeom prst="straightConnector1">
            <a:avLst/>
          </a:prstGeom>
          <a:ln>
            <a:solidFill>
              <a:schemeClr val="bg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5718F3-450F-FE0E-CFD2-4E50F630F2A5}"/>
              </a:ext>
            </a:extLst>
          </p:cNvPr>
          <p:cNvSpPr txBox="1"/>
          <p:nvPr/>
        </p:nvSpPr>
        <p:spPr>
          <a:xfrm>
            <a:off x="7803988" y="31195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CB1DE-6967-7309-911A-D427056563EE}"/>
              </a:ext>
            </a:extLst>
          </p:cNvPr>
          <p:cNvSpPr txBox="1"/>
          <p:nvPr/>
        </p:nvSpPr>
        <p:spPr>
          <a:xfrm>
            <a:off x="2339340" y="213579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A2604C-780F-FEC3-978C-269CE66A666D}"/>
              </a:ext>
            </a:extLst>
          </p:cNvPr>
          <p:cNvSpPr txBox="1"/>
          <p:nvPr/>
        </p:nvSpPr>
        <p:spPr>
          <a:xfrm>
            <a:off x="5852284" y="21559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69EF5-89E2-1BD0-E9AF-7AF52C7E813D}"/>
              </a:ext>
            </a:extLst>
          </p:cNvPr>
          <p:cNvSpPr txBox="1"/>
          <p:nvPr/>
        </p:nvSpPr>
        <p:spPr>
          <a:xfrm>
            <a:off x="1988820" y="401780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58BB1E-CFD7-1186-EEFE-7DCAA5719718}"/>
              </a:ext>
            </a:extLst>
          </p:cNvPr>
          <p:cNvSpPr txBox="1"/>
          <p:nvPr/>
        </p:nvSpPr>
        <p:spPr>
          <a:xfrm>
            <a:off x="1973733" y="244552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B3A20F-72B3-1109-0EF2-E90EDC44E0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1692" y="3336560"/>
            <a:ext cx="737953" cy="6068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48D1A6-0F36-1FCB-03E5-DA20B2C4322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3909" y="4092865"/>
            <a:ext cx="193237" cy="1481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A1DC3C-49E8-A2EB-39B1-346DB9361AB6}"/>
              </a:ext>
            </a:extLst>
          </p:cNvPr>
          <p:cNvSpPr txBox="1"/>
          <p:nvPr/>
        </p:nvSpPr>
        <p:spPr>
          <a:xfrm>
            <a:off x="4629756" y="311718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801958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D5BD648-4D77-CA48-3363-B3F3C57E10FE}"/>
              </a:ext>
            </a:extLst>
          </p:cNvPr>
          <p:cNvSpPr/>
          <p:nvPr/>
        </p:nvSpPr>
        <p:spPr>
          <a:xfrm>
            <a:off x="2544137" y="250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AE0340F-A611-59E2-F0E8-63C47508EC6B}"/>
              </a:ext>
            </a:extLst>
          </p:cNvPr>
          <p:cNvSpPr/>
          <p:nvPr/>
        </p:nvSpPr>
        <p:spPr>
          <a:xfrm>
            <a:off x="3281791" y="250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92FD7E6-CC1A-CACA-0256-5FABF1C8C396}"/>
              </a:ext>
            </a:extLst>
          </p:cNvPr>
          <p:cNvSpPr/>
          <p:nvPr/>
        </p:nvSpPr>
        <p:spPr>
          <a:xfrm>
            <a:off x="4019445" y="250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3FD09B3-5F5E-2F54-DBD7-183296C4023A}"/>
              </a:ext>
            </a:extLst>
          </p:cNvPr>
          <p:cNvSpPr/>
          <p:nvPr/>
        </p:nvSpPr>
        <p:spPr>
          <a:xfrm>
            <a:off x="2978045" y="885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551340F-7B65-DB64-7208-4313B01F7C7F}"/>
              </a:ext>
            </a:extLst>
          </p:cNvPr>
          <p:cNvSpPr/>
          <p:nvPr/>
        </p:nvSpPr>
        <p:spPr>
          <a:xfrm>
            <a:off x="3715699" y="885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322B1F-EC48-E0FB-4707-C7B65B340D71}"/>
              </a:ext>
            </a:extLst>
          </p:cNvPr>
          <p:cNvSpPr/>
          <p:nvPr/>
        </p:nvSpPr>
        <p:spPr>
          <a:xfrm>
            <a:off x="4467320" y="885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431E33-CCF0-30C2-BE09-9AB0B92C911B}"/>
              </a:ext>
            </a:extLst>
          </p:cNvPr>
          <p:cNvSpPr/>
          <p:nvPr/>
        </p:nvSpPr>
        <p:spPr>
          <a:xfrm>
            <a:off x="4149607" y="1520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77CA15D-8ACE-A98C-505D-F9076D5BE51B}"/>
              </a:ext>
            </a:extLst>
          </p:cNvPr>
          <p:cNvSpPr/>
          <p:nvPr/>
        </p:nvSpPr>
        <p:spPr>
          <a:xfrm>
            <a:off x="3397986" y="1520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A52EA8-B1E1-ADA4-031E-C1F640124160}"/>
              </a:ext>
            </a:extLst>
          </p:cNvPr>
          <p:cNvSpPr/>
          <p:nvPr/>
        </p:nvSpPr>
        <p:spPr>
          <a:xfrm>
            <a:off x="2677274" y="1520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6D8049D-2F89-CAB3-1CC8-CD175B484923}"/>
              </a:ext>
            </a:extLst>
          </p:cNvPr>
          <p:cNvSpPr/>
          <p:nvPr/>
        </p:nvSpPr>
        <p:spPr>
          <a:xfrm>
            <a:off x="2240391" y="885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67980A5-4B1B-E146-14D3-D848E41C07D8}"/>
              </a:ext>
            </a:extLst>
          </p:cNvPr>
          <p:cNvSpPr/>
          <p:nvPr/>
        </p:nvSpPr>
        <p:spPr>
          <a:xfrm>
            <a:off x="4897513" y="1520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AEF67BD-D56B-D896-2DD8-5607E87DD8AF}"/>
              </a:ext>
            </a:extLst>
          </p:cNvPr>
          <p:cNvSpPr/>
          <p:nvPr/>
        </p:nvSpPr>
        <p:spPr>
          <a:xfrm>
            <a:off x="1956562" y="1520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C547B1D-0EB5-F2B7-61E0-ABC64D62B0A1}"/>
              </a:ext>
            </a:extLst>
          </p:cNvPr>
          <p:cNvSpPr/>
          <p:nvPr/>
        </p:nvSpPr>
        <p:spPr>
          <a:xfrm>
            <a:off x="3076434" y="604987"/>
            <a:ext cx="518171" cy="360181"/>
          </a:xfrm>
          <a:custGeom>
            <a:avLst/>
            <a:gdLst>
              <a:gd name="connsiteX0" fmla="*/ 193758 w 518171"/>
              <a:gd name="connsiteY0" fmla="*/ 582 h 360181"/>
              <a:gd name="connsiteX1" fmla="*/ 179471 w 518171"/>
              <a:gd name="connsiteY1" fmla="*/ 52970 h 360181"/>
              <a:gd name="connsiteX2" fmla="*/ 146133 w 518171"/>
              <a:gd name="connsiteY2" fmla="*/ 102976 h 360181"/>
              <a:gd name="connsiteX3" fmla="*/ 91365 w 518171"/>
              <a:gd name="connsiteY3" fmla="*/ 167270 h 360181"/>
              <a:gd name="connsiteX4" fmla="*/ 8021 w 518171"/>
              <a:gd name="connsiteY4" fmla="*/ 264901 h 360181"/>
              <a:gd name="connsiteX5" fmla="*/ 15165 w 518171"/>
              <a:gd name="connsiteY5" fmla="*/ 291095 h 360181"/>
              <a:gd name="connsiteX6" fmla="*/ 112796 w 518171"/>
              <a:gd name="connsiteY6" fmla="*/ 283951 h 360181"/>
              <a:gd name="connsiteX7" fmla="*/ 310440 w 518171"/>
              <a:gd name="connsiteY7" fmla="*/ 319670 h 360181"/>
              <a:gd name="connsiteX8" fmla="*/ 481890 w 518171"/>
              <a:gd name="connsiteY8" fmla="*/ 350626 h 360181"/>
              <a:gd name="connsiteX9" fmla="*/ 515227 w 518171"/>
              <a:gd name="connsiteY9" fmla="*/ 353007 h 360181"/>
              <a:gd name="connsiteX10" fmla="*/ 434265 w 518171"/>
              <a:gd name="connsiteY10" fmla="*/ 262520 h 360181"/>
              <a:gd name="connsiteX11" fmla="*/ 339015 w 518171"/>
              <a:gd name="connsiteY11" fmla="*/ 188701 h 360181"/>
              <a:gd name="connsiteX12" fmla="*/ 234240 w 518171"/>
              <a:gd name="connsiteY12" fmla="*/ 88689 h 360181"/>
              <a:gd name="connsiteX13" fmla="*/ 193758 w 518171"/>
              <a:gd name="connsiteY13" fmla="*/ 582 h 36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171" h="360181">
                <a:moveTo>
                  <a:pt x="193758" y="582"/>
                </a:moveTo>
                <a:cubicBezTo>
                  <a:pt x="184630" y="-5371"/>
                  <a:pt x="187408" y="35904"/>
                  <a:pt x="179471" y="52970"/>
                </a:cubicBezTo>
                <a:cubicBezTo>
                  <a:pt x="171534" y="70036"/>
                  <a:pt x="160817" y="83926"/>
                  <a:pt x="146133" y="102976"/>
                </a:cubicBezTo>
                <a:cubicBezTo>
                  <a:pt x="131449" y="122026"/>
                  <a:pt x="91365" y="167270"/>
                  <a:pt x="91365" y="167270"/>
                </a:cubicBezTo>
                <a:cubicBezTo>
                  <a:pt x="68346" y="194258"/>
                  <a:pt x="20721" y="244264"/>
                  <a:pt x="8021" y="264901"/>
                </a:cubicBezTo>
                <a:cubicBezTo>
                  <a:pt x="-4679" y="285538"/>
                  <a:pt x="-2298" y="287920"/>
                  <a:pt x="15165" y="291095"/>
                </a:cubicBezTo>
                <a:cubicBezTo>
                  <a:pt x="32627" y="294270"/>
                  <a:pt x="63583" y="279189"/>
                  <a:pt x="112796" y="283951"/>
                </a:cubicBezTo>
                <a:cubicBezTo>
                  <a:pt x="162008" y="288714"/>
                  <a:pt x="310440" y="319670"/>
                  <a:pt x="310440" y="319670"/>
                </a:cubicBezTo>
                <a:lnTo>
                  <a:pt x="481890" y="350626"/>
                </a:lnTo>
                <a:cubicBezTo>
                  <a:pt x="516021" y="356182"/>
                  <a:pt x="523165" y="367691"/>
                  <a:pt x="515227" y="353007"/>
                </a:cubicBezTo>
                <a:cubicBezTo>
                  <a:pt x="507290" y="338323"/>
                  <a:pt x="463634" y="289904"/>
                  <a:pt x="434265" y="262520"/>
                </a:cubicBezTo>
                <a:cubicBezTo>
                  <a:pt x="404896" y="235136"/>
                  <a:pt x="372352" y="217673"/>
                  <a:pt x="339015" y="188701"/>
                </a:cubicBezTo>
                <a:cubicBezTo>
                  <a:pt x="305678" y="159729"/>
                  <a:pt x="261228" y="122027"/>
                  <a:pt x="234240" y="88689"/>
                </a:cubicBezTo>
                <a:cubicBezTo>
                  <a:pt x="207253" y="55352"/>
                  <a:pt x="202886" y="6535"/>
                  <a:pt x="193758" y="58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90C9EB1-ED19-DBFF-2D58-842B820999AC}"/>
              </a:ext>
            </a:extLst>
          </p:cNvPr>
          <p:cNvSpPr/>
          <p:nvPr/>
        </p:nvSpPr>
        <p:spPr>
          <a:xfrm>
            <a:off x="3802045" y="604987"/>
            <a:ext cx="518171" cy="360181"/>
          </a:xfrm>
          <a:custGeom>
            <a:avLst/>
            <a:gdLst>
              <a:gd name="connsiteX0" fmla="*/ 193758 w 518171"/>
              <a:gd name="connsiteY0" fmla="*/ 582 h 360181"/>
              <a:gd name="connsiteX1" fmla="*/ 179471 w 518171"/>
              <a:gd name="connsiteY1" fmla="*/ 52970 h 360181"/>
              <a:gd name="connsiteX2" fmla="*/ 146133 w 518171"/>
              <a:gd name="connsiteY2" fmla="*/ 102976 h 360181"/>
              <a:gd name="connsiteX3" fmla="*/ 91365 w 518171"/>
              <a:gd name="connsiteY3" fmla="*/ 167270 h 360181"/>
              <a:gd name="connsiteX4" fmla="*/ 8021 w 518171"/>
              <a:gd name="connsiteY4" fmla="*/ 264901 h 360181"/>
              <a:gd name="connsiteX5" fmla="*/ 15165 w 518171"/>
              <a:gd name="connsiteY5" fmla="*/ 291095 h 360181"/>
              <a:gd name="connsiteX6" fmla="*/ 112796 w 518171"/>
              <a:gd name="connsiteY6" fmla="*/ 283951 h 360181"/>
              <a:gd name="connsiteX7" fmla="*/ 310440 w 518171"/>
              <a:gd name="connsiteY7" fmla="*/ 319670 h 360181"/>
              <a:gd name="connsiteX8" fmla="*/ 481890 w 518171"/>
              <a:gd name="connsiteY8" fmla="*/ 350626 h 360181"/>
              <a:gd name="connsiteX9" fmla="*/ 515227 w 518171"/>
              <a:gd name="connsiteY9" fmla="*/ 353007 h 360181"/>
              <a:gd name="connsiteX10" fmla="*/ 434265 w 518171"/>
              <a:gd name="connsiteY10" fmla="*/ 262520 h 360181"/>
              <a:gd name="connsiteX11" fmla="*/ 339015 w 518171"/>
              <a:gd name="connsiteY11" fmla="*/ 188701 h 360181"/>
              <a:gd name="connsiteX12" fmla="*/ 234240 w 518171"/>
              <a:gd name="connsiteY12" fmla="*/ 88689 h 360181"/>
              <a:gd name="connsiteX13" fmla="*/ 193758 w 518171"/>
              <a:gd name="connsiteY13" fmla="*/ 582 h 36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171" h="360181">
                <a:moveTo>
                  <a:pt x="193758" y="582"/>
                </a:moveTo>
                <a:cubicBezTo>
                  <a:pt x="184630" y="-5371"/>
                  <a:pt x="187408" y="35904"/>
                  <a:pt x="179471" y="52970"/>
                </a:cubicBezTo>
                <a:cubicBezTo>
                  <a:pt x="171534" y="70036"/>
                  <a:pt x="160817" y="83926"/>
                  <a:pt x="146133" y="102976"/>
                </a:cubicBezTo>
                <a:cubicBezTo>
                  <a:pt x="131449" y="122026"/>
                  <a:pt x="91365" y="167270"/>
                  <a:pt x="91365" y="167270"/>
                </a:cubicBezTo>
                <a:cubicBezTo>
                  <a:pt x="68346" y="194258"/>
                  <a:pt x="20721" y="244264"/>
                  <a:pt x="8021" y="264901"/>
                </a:cubicBezTo>
                <a:cubicBezTo>
                  <a:pt x="-4679" y="285538"/>
                  <a:pt x="-2298" y="287920"/>
                  <a:pt x="15165" y="291095"/>
                </a:cubicBezTo>
                <a:cubicBezTo>
                  <a:pt x="32627" y="294270"/>
                  <a:pt x="63583" y="279189"/>
                  <a:pt x="112796" y="283951"/>
                </a:cubicBezTo>
                <a:cubicBezTo>
                  <a:pt x="162008" y="288714"/>
                  <a:pt x="310440" y="319670"/>
                  <a:pt x="310440" y="319670"/>
                </a:cubicBezTo>
                <a:lnTo>
                  <a:pt x="481890" y="350626"/>
                </a:lnTo>
                <a:cubicBezTo>
                  <a:pt x="516021" y="356182"/>
                  <a:pt x="523165" y="367691"/>
                  <a:pt x="515227" y="353007"/>
                </a:cubicBezTo>
                <a:cubicBezTo>
                  <a:pt x="507290" y="338323"/>
                  <a:pt x="463634" y="289904"/>
                  <a:pt x="434265" y="262520"/>
                </a:cubicBezTo>
                <a:cubicBezTo>
                  <a:pt x="404896" y="235136"/>
                  <a:pt x="372352" y="217673"/>
                  <a:pt x="339015" y="188701"/>
                </a:cubicBezTo>
                <a:cubicBezTo>
                  <a:pt x="305678" y="159729"/>
                  <a:pt x="261228" y="122027"/>
                  <a:pt x="234240" y="88689"/>
                </a:cubicBezTo>
                <a:cubicBezTo>
                  <a:pt x="207253" y="55352"/>
                  <a:pt x="202886" y="6535"/>
                  <a:pt x="193758" y="58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A010ED-3288-263B-7937-BF4F9CD91033}"/>
              </a:ext>
            </a:extLst>
          </p:cNvPr>
          <p:cNvSpPr/>
          <p:nvPr/>
        </p:nvSpPr>
        <p:spPr>
          <a:xfrm>
            <a:off x="4259348" y="1236782"/>
            <a:ext cx="518171" cy="360181"/>
          </a:xfrm>
          <a:custGeom>
            <a:avLst/>
            <a:gdLst>
              <a:gd name="connsiteX0" fmla="*/ 193758 w 518171"/>
              <a:gd name="connsiteY0" fmla="*/ 582 h 360181"/>
              <a:gd name="connsiteX1" fmla="*/ 179471 w 518171"/>
              <a:gd name="connsiteY1" fmla="*/ 52970 h 360181"/>
              <a:gd name="connsiteX2" fmla="*/ 146133 w 518171"/>
              <a:gd name="connsiteY2" fmla="*/ 102976 h 360181"/>
              <a:gd name="connsiteX3" fmla="*/ 91365 w 518171"/>
              <a:gd name="connsiteY3" fmla="*/ 167270 h 360181"/>
              <a:gd name="connsiteX4" fmla="*/ 8021 w 518171"/>
              <a:gd name="connsiteY4" fmla="*/ 264901 h 360181"/>
              <a:gd name="connsiteX5" fmla="*/ 15165 w 518171"/>
              <a:gd name="connsiteY5" fmla="*/ 291095 h 360181"/>
              <a:gd name="connsiteX6" fmla="*/ 112796 w 518171"/>
              <a:gd name="connsiteY6" fmla="*/ 283951 h 360181"/>
              <a:gd name="connsiteX7" fmla="*/ 310440 w 518171"/>
              <a:gd name="connsiteY7" fmla="*/ 319670 h 360181"/>
              <a:gd name="connsiteX8" fmla="*/ 481890 w 518171"/>
              <a:gd name="connsiteY8" fmla="*/ 350626 h 360181"/>
              <a:gd name="connsiteX9" fmla="*/ 515227 w 518171"/>
              <a:gd name="connsiteY9" fmla="*/ 353007 h 360181"/>
              <a:gd name="connsiteX10" fmla="*/ 434265 w 518171"/>
              <a:gd name="connsiteY10" fmla="*/ 262520 h 360181"/>
              <a:gd name="connsiteX11" fmla="*/ 339015 w 518171"/>
              <a:gd name="connsiteY11" fmla="*/ 188701 h 360181"/>
              <a:gd name="connsiteX12" fmla="*/ 234240 w 518171"/>
              <a:gd name="connsiteY12" fmla="*/ 88689 h 360181"/>
              <a:gd name="connsiteX13" fmla="*/ 193758 w 518171"/>
              <a:gd name="connsiteY13" fmla="*/ 582 h 36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171" h="360181">
                <a:moveTo>
                  <a:pt x="193758" y="582"/>
                </a:moveTo>
                <a:cubicBezTo>
                  <a:pt x="184630" y="-5371"/>
                  <a:pt x="187408" y="35904"/>
                  <a:pt x="179471" y="52970"/>
                </a:cubicBezTo>
                <a:cubicBezTo>
                  <a:pt x="171534" y="70036"/>
                  <a:pt x="160817" y="83926"/>
                  <a:pt x="146133" y="102976"/>
                </a:cubicBezTo>
                <a:cubicBezTo>
                  <a:pt x="131449" y="122026"/>
                  <a:pt x="91365" y="167270"/>
                  <a:pt x="91365" y="167270"/>
                </a:cubicBezTo>
                <a:cubicBezTo>
                  <a:pt x="68346" y="194258"/>
                  <a:pt x="20721" y="244264"/>
                  <a:pt x="8021" y="264901"/>
                </a:cubicBezTo>
                <a:cubicBezTo>
                  <a:pt x="-4679" y="285538"/>
                  <a:pt x="-2298" y="287920"/>
                  <a:pt x="15165" y="291095"/>
                </a:cubicBezTo>
                <a:cubicBezTo>
                  <a:pt x="32627" y="294270"/>
                  <a:pt x="63583" y="279189"/>
                  <a:pt x="112796" y="283951"/>
                </a:cubicBezTo>
                <a:cubicBezTo>
                  <a:pt x="162008" y="288714"/>
                  <a:pt x="310440" y="319670"/>
                  <a:pt x="310440" y="319670"/>
                </a:cubicBezTo>
                <a:lnTo>
                  <a:pt x="481890" y="350626"/>
                </a:lnTo>
                <a:cubicBezTo>
                  <a:pt x="516021" y="356182"/>
                  <a:pt x="523165" y="367691"/>
                  <a:pt x="515227" y="353007"/>
                </a:cubicBezTo>
                <a:cubicBezTo>
                  <a:pt x="507290" y="338323"/>
                  <a:pt x="463634" y="289904"/>
                  <a:pt x="434265" y="262520"/>
                </a:cubicBezTo>
                <a:cubicBezTo>
                  <a:pt x="404896" y="235136"/>
                  <a:pt x="372352" y="217673"/>
                  <a:pt x="339015" y="188701"/>
                </a:cubicBezTo>
                <a:cubicBezTo>
                  <a:pt x="305678" y="159729"/>
                  <a:pt x="261228" y="122027"/>
                  <a:pt x="234240" y="88689"/>
                </a:cubicBezTo>
                <a:cubicBezTo>
                  <a:pt x="207253" y="55352"/>
                  <a:pt x="202886" y="6535"/>
                  <a:pt x="193758" y="58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7B50A61-FD71-755A-9355-6F040CF493AF}"/>
              </a:ext>
            </a:extLst>
          </p:cNvPr>
          <p:cNvSpPr/>
          <p:nvPr/>
        </p:nvSpPr>
        <p:spPr>
          <a:xfrm>
            <a:off x="2771338" y="1236781"/>
            <a:ext cx="518171" cy="360181"/>
          </a:xfrm>
          <a:custGeom>
            <a:avLst/>
            <a:gdLst>
              <a:gd name="connsiteX0" fmla="*/ 193758 w 518171"/>
              <a:gd name="connsiteY0" fmla="*/ 582 h 360181"/>
              <a:gd name="connsiteX1" fmla="*/ 179471 w 518171"/>
              <a:gd name="connsiteY1" fmla="*/ 52970 h 360181"/>
              <a:gd name="connsiteX2" fmla="*/ 146133 w 518171"/>
              <a:gd name="connsiteY2" fmla="*/ 102976 h 360181"/>
              <a:gd name="connsiteX3" fmla="*/ 91365 w 518171"/>
              <a:gd name="connsiteY3" fmla="*/ 167270 h 360181"/>
              <a:gd name="connsiteX4" fmla="*/ 8021 w 518171"/>
              <a:gd name="connsiteY4" fmla="*/ 264901 h 360181"/>
              <a:gd name="connsiteX5" fmla="*/ 15165 w 518171"/>
              <a:gd name="connsiteY5" fmla="*/ 291095 h 360181"/>
              <a:gd name="connsiteX6" fmla="*/ 112796 w 518171"/>
              <a:gd name="connsiteY6" fmla="*/ 283951 h 360181"/>
              <a:gd name="connsiteX7" fmla="*/ 310440 w 518171"/>
              <a:gd name="connsiteY7" fmla="*/ 319670 h 360181"/>
              <a:gd name="connsiteX8" fmla="*/ 481890 w 518171"/>
              <a:gd name="connsiteY8" fmla="*/ 350626 h 360181"/>
              <a:gd name="connsiteX9" fmla="*/ 515227 w 518171"/>
              <a:gd name="connsiteY9" fmla="*/ 353007 h 360181"/>
              <a:gd name="connsiteX10" fmla="*/ 434265 w 518171"/>
              <a:gd name="connsiteY10" fmla="*/ 262520 h 360181"/>
              <a:gd name="connsiteX11" fmla="*/ 339015 w 518171"/>
              <a:gd name="connsiteY11" fmla="*/ 188701 h 360181"/>
              <a:gd name="connsiteX12" fmla="*/ 234240 w 518171"/>
              <a:gd name="connsiteY12" fmla="*/ 88689 h 360181"/>
              <a:gd name="connsiteX13" fmla="*/ 193758 w 518171"/>
              <a:gd name="connsiteY13" fmla="*/ 582 h 36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171" h="360181">
                <a:moveTo>
                  <a:pt x="193758" y="582"/>
                </a:moveTo>
                <a:cubicBezTo>
                  <a:pt x="184630" y="-5371"/>
                  <a:pt x="187408" y="35904"/>
                  <a:pt x="179471" y="52970"/>
                </a:cubicBezTo>
                <a:cubicBezTo>
                  <a:pt x="171534" y="70036"/>
                  <a:pt x="160817" y="83926"/>
                  <a:pt x="146133" y="102976"/>
                </a:cubicBezTo>
                <a:cubicBezTo>
                  <a:pt x="131449" y="122026"/>
                  <a:pt x="91365" y="167270"/>
                  <a:pt x="91365" y="167270"/>
                </a:cubicBezTo>
                <a:cubicBezTo>
                  <a:pt x="68346" y="194258"/>
                  <a:pt x="20721" y="244264"/>
                  <a:pt x="8021" y="264901"/>
                </a:cubicBezTo>
                <a:cubicBezTo>
                  <a:pt x="-4679" y="285538"/>
                  <a:pt x="-2298" y="287920"/>
                  <a:pt x="15165" y="291095"/>
                </a:cubicBezTo>
                <a:cubicBezTo>
                  <a:pt x="32627" y="294270"/>
                  <a:pt x="63583" y="279189"/>
                  <a:pt x="112796" y="283951"/>
                </a:cubicBezTo>
                <a:cubicBezTo>
                  <a:pt x="162008" y="288714"/>
                  <a:pt x="310440" y="319670"/>
                  <a:pt x="310440" y="319670"/>
                </a:cubicBezTo>
                <a:lnTo>
                  <a:pt x="481890" y="350626"/>
                </a:lnTo>
                <a:cubicBezTo>
                  <a:pt x="516021" y="356182"/>
                  <a:pt x="523165" y="367691"/>
                  <a:pt x="515227" y="353007"/>
                </a:cubicBezTo>
                <a:cubicBezTo>
                  <a:pt x="507290" y="338323"/>
                  <a:pt x="463634" y="289904"/>
                  <a:pt x="434265" y="262520"/>
                </a:cubicBezTo>
                <a:cubicBezTo>
                  <a:pt x="404896" y="235136"/>
                  <a:pt x="372352" y="217673"/>
                  <a:pt x="339015" y="188701"/>
                </a:cubicBezTo>
                <a:cubicBezTo>
                  <a:pt x="305678" y="159729"/>
                  <a:pt x="261228" y="122027"/>
                  <a:pt x="234240" y="88689"/>
                </a:cubicBezTo>
                <a:cubicBezTo>
                  <a:pt x="207253" y="55352"/>
                  <a:pt x="202886" y="6535"/>
                  <a:pt x="193758" y="58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C22392-D57D-5048-0267-C36B7374D106}"/>
              </a:ext>
            </a:extLst>
          </p:cNvPr>
          <p:cNvSpPr/>
          <p:nvPr/>
        </p:nvSpPr>
        <p:spPr>
          <a:xfrm>
            <a:off x="3524223" y="1243002"/>
            <a:ext cx="518171" cy="360181"/>
          </a:xfrm>
          <a:custGeom>
            <a:avLst/>
            <a:gdLst>
              <a:gd name="connsiteX0" fmla="*/ 193758 w 518171"/>
              <a:gd name="connsiteY0" fmla="*/ 582 h 360181"/>
              <a:gd name="connsiteX1" fmla="*/ 179471 w 518171"/>
              <a:gd name="connsiteY1" fmla="*/ 52970 h 360181"/>
              <a:gd name="connsiteX2" fmla="*/ 146133 w 518171"/>
              <a:gd name="connsiteY2" fmla="*/ 102976 h 360181"/>
              <a:gd name="connsiteX3" fmla="*/ 91365 w 518171"/>
              <a:gd name="connsiteY3" fmla="*/ 167270 h 360181"/>
              <a:gd name="connsiteX4" fmla="*/ 8021 w 518171"/>
              <a:gd name="connsiteY4" fmla="*/ 264901 h 360181"/>
              <a:gd name="connsiteX5" fmla="*/ 15165 w 518171"/>
              <a:gd name="connsiteY5" fmla="*/ 291095 h 360181"/>
              <a:gd name="connsiteX6" fmla="*/ 112796 w 518171"/>
              <a:gd name="connsiteY6" fmla="*/ 283951 h 360181"/>
              <a:gd name="connsiteX7" fmla="*/ 310440 w 518171"/>
              <a:gd name="connsiteY7" fmla="*/ 319670 h 360181"/>
              <a:gd name="connsiteX8" fmla="*/ 481890 w 518171"/>
              <a:gd name="connsiteY8" fmla="*/ 350626 h 360181"/>
              <a:gd name="connsiteX9" fmla="*/ 515227 w 518171"/>
              <a:gd name="connsiteY9" fmla="*/ 353007 h 360181"/>
              <a:gd name="connsiteX10" fmla="*/ 434265 w 518171"/>
              <a:gd name="connsiteY10" fmla="*/ 262520 h 360181"/>
              <a:gd name="connsiteX11" fmla="*/ 339015 w 518171"/>
              <a:gd name="connsiteY11" fmla="*/ 188701 h 360181"/>
              <a:gd name="connsiteX12" fmla="*/ 234240 w 518171"/>
              <a:gd name="connsiteY12" fmla="*/ 88689 h 360181"/>
              <a:gd name="connsiteX13" fmla="*/ 193758 w 518171"/>
              <a:gd name="connsiteY13" fmla="*/ 582 h 36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171" h="360181">
                <a:moveTo>
                  <a:pt x="193758" y="582"/>
                </a:moveTo>
                <a:cubicBezTo>
                  <a:pt x="184630" y="-5371"/>
                  <a:pt x="187408" y="35904"/>
                  <a:pt x="179471" y="52970"/>
                </a:cubicBezTo>
                <a:cubicBezTo>
                  <a:pt x="171534" y="70036"/>
                  <a:pt x="160817" y="83926"/>
                  <a:pt x="146133" y="102976"/>
                </a:cubicBezTo>
                <a:cubicBezTo>
                  <a:pt x="131449" y="122026"/>
                  <a:pt x="91365" y="167270"/>
                  <a:pt x="91365" y="167270"/>
                </a:cubicBezTo>
                <a:cubicBezTo>
                  <a:pt x="68346" y="194258"/>
                  <a:pt x="20721" y="244264"/>
                  <a:pt x="8021" y="264901"/>
                </a:cubicBezTo>
                <a:cubicBezTo>
                  <a:pt x="-4679" y="285538"/>
                  <a:pt x="-2298" y="287920"/>
                  <a:pt x="15165" y="291095"/>
                </a:cubicBezTo>
                <a:cubicBezTo>
                  <a:pt x="32627" y="294270"/>
                  <a:pt x="63583" y="279189"/>
                  <a:pt x="112796" y="283951"/>
                </a:cubicBezTo>
                <a:cubicBezTo>
                  <a:pt x="162008" y="288714"/>
                  <a:pt x="310440" y="319670"/>
                  <a:pt x="310440" y="319670"/>
                </a:cubicBezTo>
                <a:lnTo>
                  <a:pt x="481890" y="350626"/>
                </a:lnTo>
                <a:cubicBezTo>
                  <a:pt x="516021" y="356182"/>
                  <a:pt x="523165" y="367691"/>
                  <a:pt x="515227" y="353007"/>
                </a:cubicBezTo>
                <a:cubicBezTo>
                  <a:pt x="507290" y="338323"/>
                  <a:pt x="463634" y="289904"/>
                  <a:pt x="434265" y="262520"/>
                </a:cubicBezTo>
                <a:cubicBezTo>
                  <a:pt x="404896" y="235136"/>
                  <a:pt x="372352" y="217673"/>
                  <a:pt x="339015" y="188701"/>
                </a:cubicBezTo>
                <a:cubicBezTo>
                  <a:pt x="305678" y="159729"/>
                  <a:pt x="261228" y="122027"/>
                  <a:pt x="234240" y="88689"/>
                </a:cubicBezTo>
                <a:cubicBezTo>
                  <a:pt x="207253" y="55352"/>
                  <a:pt x="202886" y="6535"/>
                  <a:pt x="193758" y="58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182EB34-44A1-B171-6D39-7903B48E96A2}"/>
              </a:ext>
            </a:extLst>
          </p:cNvPr>
          <p:cNvSpPr/>
          <p:nvPr/>
        </p:nvSpPr>
        <p:spPr>
          <a:xfrm>
            <a:off x="2828998" y="870392"/>
            <a:ext cx="263883" cy="401192"/>
          </a:xfrm>
          <a:custGeom>
            <a:avLst/>
            <a:gdLst>
              <a:gd name="connsiteX0" fmla="*/ 663 w 263883"/>
              <a:gd name="connsiteY0" fmla="*/ 82046 h 401192"/>
              <a:gd name="connsiteX1" fmla="*/ 70513 w 263883"/>
              <a:gd name="connsiteY1" fmla="*/ 205871 h 401192"/>
              <a:gd name="connsiteX2" fmla="*/ 124488 w 263883"/>
              <a:gd name="connsiteY2" fmla="*/ 361446 h 401192"/>
              <a:gd name="connsiteX3" fmla="*/ 140363 w 263883"/>
              <a:gd name="connsiteY3" fmla="*/ 383671 h 401192"/>
              <a:gd name="connsiteX4" fmla="*/ 175288 w 263883"/>
              <a:gd name="connsiteY4" fmla="*/ 136021 h 401192"/>
              <a:gd name="connsiteX5" fmla="*/ 226088 w 263883"/>
              <a:gd name="connsiteY5" fmla="*/ 56646 h 401192"/>
              <a:gd name="connsiteX6" fmla="*/ 254663 w 263883"/>
              <a:gd name="connsiteY6" fmla="*/ 18546 h 401192"/>
              <a:gd name="connsiteX7" fmla="*/ 251488 w 263883"/>
              <a:gd name="connsiteY7" fmla="*/ 2671 h 401192"/>
              <a:gd name="connsiteX8" fmla="*/ 114963 w 263883"/>
              <a:gd name="connsiteY8" fmla="*/ 72521 h 401192"/>
              <a:gd name="connsiteX9" fmla="*/ 663 w 263883"/>
              <a:gd name="connsiteY9" fmla="*/ 82046 h 4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83" h="401192">
                <a:moveTo>
                  <a:pt x="663" y="82046"/>
                </a:moveTo>
                <a:cubicBezTo>
                  <a:pt x="-6745" y="104271"/>
                  <a:pt x="49875" y="159304"/>
                  <a:pt x="70513" y="205871"/>
                </a:cubicBezTo>
                <a:cubicBezTo>
                  <a:pt x="91151" y="252438"/>
                  <a:pt x="112846" y="331813"/>
                  <a:pt x="124488" y="361446"/>
                </a:cubicBezTo>
                <a:cubicBezTo>
                  <a:pt x="136130" y="391079"/>
                  <a:pt x="131896" y="421242"/>
                  <a:pt x="140363" y="383671"/>
                </a:cubicBezTo>
                <a:cubicBezTo>
                  <a:pt x="148830" y="346100"/>
                  <a:pt x="161001" y="190525"/>
                  <a:pt x="175288" y="136021"/>
                </a:cubicBezTo>
                <a:cubicBezTo>
                  <a:pt x="189575" y="81517"/>
                  <a:pt x="212859" y="76225"/>
                  <a:pt x="226088" y="56646"/>
                </a:cubicBezTo>
                <a:cubicBezTo>
                  <a:pt x="239317" y="37067"/>
                  <a:pt x="250430" y="27542"/>
                  <a:pt x="254663" y="18546"/>
                </a:cubicBezTo>
                <a:cubicBezTo>
                  <a:pt x="258896" y="9550"/>
                  <a:pt x="274771" y="-6325"/>
                  <a:pt x="251488" y="2671"/>
                </a:cubicBezTo>
                <a:cubicBezTo>
                  <a:pt x="228205" y="11667"/>
                  <a:pt x="155709" y="61938"/>
                  <a:pt x="114963" y="72521"/>
                </a:cubicBezTo>
                <a:cubicBezTo>
                  <a:pt x="74217" y="83104"/>
                  <a:pt x="8071" y="59821"/>
                  <a:pt x="663" y="82046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15C6801-F547-2007-FBDD-6FAD3306ADDB}"/>
              </a:ext>
            </a:extLst>
          </p:cNvPr>
          <p:cNvSpPr/>
          <p:nvPr/>
        </p:nvSpPr>
        <p:spPr>
          <a:xfrm>
            <a:off x="3993607" y="1517114"/>
            <a:ext cx="263883" cy="401192"/>
          </a:xfrm>
          <a:custGeom>
            <a:avLst/>
            <a:gdLst>
              <a:gd name="connsiteX0" fmla="*/ 663 w 263883"/>
              <a:gd name="connsiteY0" fmla="*/ 82046 h 401192"/>
              <a:gd name="connsiteX1" fmla="*/ 70513 w 263883"/>
              <a:gd name="connsiteY1" fmla="*/ 205871 h 401192"/>
              <a:gd name="connsiteX2" fmla="*/ 124488 w 263883"/>
              <a:gd name="connsiteY2" fmla="*/ 361446 h 401192"/>
              <a:gd name="connsiteX3" fmla="*/ 140363 w 263883"/>
              <a:gd name="connsiteY3" fmla="*/ 383671 h 401192"/>
              <a:gd name="connsiteX4" fmla="*/ 175288 w 263883"/>
              <a:gd name="connsiteY4" fmla="*/ 136021 h 401192"/>
              <a:gd name="connsiteX5" fmla="*/ 226088 w 263883"/>
              <a:gd name="connsiteY5" fmla="*/ 56646 h 401192"/>
              <a:gd name="connsiteX6" fmla="*/ 254663 w 263883"/>
              <a:gd name="connsiteY6" fmla="*/ 18546 h 401192"/>
              <a:gd name="connsiteX7" fmla="*/ 251488 w 263883"/>
              <a:gd name="connsiteY7" fmla="*/ 2671 h 401192"/>
              <a:gd name="connsiteX8" fmla="*/ 114963 w 263883"/>
              <a:gd name="connsiteY8" fmla="*/ 72521 h 401192"/>
              <a:gd name="connsiteX9" fmla="*/ 663 w 263883"/>
              <a:gd name="connsiteY9" fmla="*/ 82046 h 4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83" h="401192">
                <a:moveTo>
                  <a:pt x="663" y="82046"/>
                </a:moveTo>
                <a:cubicBezTo>
                  <a:pt x="-6745" y="104271"/>
                  <a:pt x="49875" y="159304"/>
                  <a:pt x="70513" y="205871"/>
                </a:cubicBezTo>
                <a:cubicBezTo>
                  <a:pt x="91151" y="252438"/>
                  <a:pt x="112846" y="331813"/>
                  <a:pt x="124488" y="361446"/>
                </a:cubicBezTo>
                <a:cubicBezTo>
                  <a:pt x="136130" y="391079"/>
                  <a:pt x="131896" y="421242"/>
                  <a:pt x="140363" y="383671"/>
                </a:cubicBezTo>
                <a:cubicBezTo>
                  <a:pt x="148830" y="346100"/>
                  <a:pt x="161001" y="190525"/>
                  <a:pt x="175288" y="136021"/>
                </a:cubicBezTo>
                <a:cubicBezTo>
                  <a:pt x="189575" y="81517"/>
                  <a:pt x="212859" y="76225"/>
                  <a:pt x="226088" y="56646"/>
                </a:cubicBezTo>
                <a:cubicBezTo>
                  <a:pt x="239317" y="37067"/>
                  <a:pt x="250430" y="27542"/>
                  <a:pt x="254663" y="18546"/>
                </a:cubicBezTo>
                <a:cubicBezTo>
                  <a:pt x="258896" y="9550"/>
                  <a:pt x="274771" y="-6325"/>
                  <a:pt x="251488" y="2671"/>
                </a:cubicBezTo>
                <a:cubicBezTo>
                  <a:pt x="228205" y="11667"/>
                  <a:pt x="155709" y="61938"/>
                  <a:pt x="114963" y="72521"/>
                </a:cubicBezTo>
                <a:cubicBezTo>
                  <a:pt x="74217" y="83104"/>
                  <a:pt x="8071" y="59821"/>
                  <a:pt x="663" y="82046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006DE1F-973A-F8F1-82DA-703E068F314F}"/>
              </a:ext>
            </a:extLst>
          </p:cNvPr>
          <p:cNvSpPr/>
          <p:nvPr/>
        </p:nvSpPr>
        <p:spPr>
          <a:xfrm>
            <a:off x="4747086" y="1517114"/>
            <a:ext cx="263883" cy="401192"/>
          </a:xfrm>
          <a:custGeom>
            <a:avLst/>
            <a:gdLst>
              <a:gd name="connsiteX0" fmla="*/ 663 w 263883"/>
              <a:gd name="connsiteY0" fmla="*/ 82046 h 401192"/>
              <a:gd name="connsiteX1" fmla="*/ 70513 w 263883"/>
              <a:gd name="connsiteY1" fmla="*/ 205871 h 401192"/>
              <a:gd name="connsiteX2" fmla="*/ 124488 w 263883"/>
              <a:gd name="connsiteY2" fmla="*/ 361446 h 401192"/>
              <a:gd name="connsiteX3" fmla="*/ 140363 w 263883"/>
              <a:gd name="connsiteY3" fmla="*/ 383671 h 401192"/>
              <a:gd name="connsiteX4" fmla="*/ 175288 w 263883"/>
              <a:gd name="connsiteY4" fmla="*/ 136021 h 401192"/>
              <a:gd name="connsiteX5" fmla="*/ 226088 w 263883"/>
              <a:gd name="connsiteY5" fmla="*/ 56646 h 401192"/>
              <a:gd name="connsiteX6" fmla="*/ 254663 w 263883"/>
              <a:gd name="connsiteY6" fmla="*/ 18546 h 401192"/>
              <a:gd name="connsiteX7" fmla="*/ 251488 w 263883"/>
              <a:gd name="connsiteY7" fmla="*/ 2671 h 401192"/>
              <a:gd name="connsiteX8" fmla="*/ 114963 w 263883"/>
              <a:gd name="connsiteY8" fmla="*/ 72521 h 401192"/>
              <a:gd name="connsiteX9" fmla="*/ 663 w 263883"/>
              <a:gd name="connsiteY9" fmla="*/ 82046 h 4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83" h="401192">
                <a:moveTo>
                  <a:pt x="663" y="82046"/>
                </a:moveTo>
                <a:cubicBezTo>
                  <a:pt x="-6745" y="104271"/>
                  <a:pt x="49875" y="159304"/>
                  <a:pt x="70513" y="205871"/>
                </a:cubicBezTo>
                <a:cubicBezTo>
                  <a:pt x="91151" y="252438"/>
                  <a:pt x="112846" y="331813"/>
                  <a:pt x="124488" y="361446"/>
                </a:cubicBezTo>
                <a:cubicBezTo>
                  <a:pt x="136130" y="391079"/>
                  <a:pt x="131896" y="421242"/>
                  <a:pt x="140363" y="383671"/>
                </a:cubicBezTo>
                <a:cubicBezTo>
                  <a:pt x="148830" y="346100"/>
                  <a:pt x="161001" y="190525"/>
                  <a:pt x="175288" y="136021"/>
                </a:cubicBezTo>
                <a:cubicBezTo>
                  <a:pt x="189575" y="81517"/>
                  <a:pt x="212859" y="76225"/>
                  <a:pt x="226088" y="56646"/>
                </a:cubicBezTo>
                <a:cubicBezTo>
                  <a:pt x="239317" y="37067"/>
                  <a:pt x="250430" y="27542"/>
                  <a:pt x="254663" y="18546"/>
                </a:cubicBezTo>
                <a:cubicBezTo>
                  <a:pt x="258896" y="9550"/>
                  <a:pt x="274771" y="-6325"/>
                  <a:pt x="251488" y="2671"/>
                </a:cubicBezTo>
                <a:cubicBezTo>
                  <a:pt x="228205" y="11667"/>
                  <a:pt x="155709" y="61938"/>
                  <a:pt x="114963" y="72521"/>
                </a:cubicBezTo>
                <a:cubicBezTo>
                  <a:pt x="74217" y="83104"/>
                  <a:pt x="8071" y="59821"/>
                  <a:pt x="663" y="82046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325DCFC-5E1D-5BD2-CD50-6602EB57D741}"/>
              </a:ext>
            </a:extLst>
          </p:cNvPr>
          <p:cNvSpPr/>
          <p:nvPr/>
        </p:nvSpPr>
        <p:spPr>
          <a:xfrm>
            <a:off x="4306195" y="870392"/>
            <a:ext cx="263883" cy="401192"/>
          </a:xfrm>
          <a:custGeom>
            <a:avLst/>
            <a:gdLst>
              <a:gd name="connsiteX0" fmla="*/ 663 w 263883"/>
              <a:gd name="connsiteY0" fmla="*/ 82046 h 401192"/>
              <a:gd name="connsiteX1" fmla="*/ 70513 w 263883"/>
              <a:gd name="connsiteY1" fmla="*/ 205871 h 401192"/>
              <a:gd name="connsiteX2" fmla="*/ 124488 w 263883"/>
              <a:gd name="connsiteY2" fmla="*/ 361446 h 401192"/>
              <a:gd name="connsiteX3" fmla="*/ 140363 w 263883"/>
              <a:gd name="connsiteY3" fmla="*/ 383671 h 401192"/>
              <a:gd name="connsiteX4" fmla="*/ 175288 w 263883"/>
              <a:gd name="connsiteY4" fmla="*/ 136021 h 401192"/>
              <a:gd name="connsiteX5" fmla="*/ 226088 w 263883"/>
              <a:gd name="connsiteY5" fmla="*/ 56646 h 401192"/>
              <a:gd name="connsiteX6" fmla="*/ 254663 w 263883"/>
              <a:gd name="connsiteY6" fmla="*/ 18546 h 401192"/>
              <a:gd name="connsiteX7" fmla="*/ 251488 w 263883"/>
              <a:gd name="connsiteY7" fmla="*/ 2671 h 401192"/>
              <a:gd name="connsiteX8" fmla="*/ 114963 w 263883"/>
              <a:gd name="connsiteY8" fmla="*/ 72521 h 401192"/>
              <a:gd name="connsiteX9" fmla="*/ 663 w 263883"/>
              <a:gd name="connsiteY9" fmla="*/ 82046 h 4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83" h="401192">
                <a:moveTo>
                  <a:pt x="663" y="82046"/>
                </a:moveTo>
                <a:cubicBezTo>
                  <a:pt x="-6745" y="104271"/>
                  <a:pt x="49875" y="159304"/>
                  <a:pt x="70513" y="205871"/>
                </a:cubicBezTo>
                <a:cubicBezTo>
                  <a:pt x="91151" y="252438"/>
                  <a:pt x="112846" y="331813"/>
                  <a:pt x="124488" y="361446"/>
                </a:cubicBezTo>
                <a:cubicBezTo>
                  <a:pt x="136130" y="391079"/>
                  <a:pt x="131896" y="421242"/>
                  <a:pt x="140363" y="383671"/>
                </a:cubicBezTo>
                <a:cubicBezTo>
                  <a:pt x="148830" y="346100"/>
                  <a:pt x="161001" y="190525"/>
                  <a:pt x="175288" y="136021"/>
                </a:cubicBezTo>
                <a:cubicBezTo>
                  <a:pt x="189575" y="81517"/>
                  <a:pt x="212859" y="76225"/>
                  <a:pt x="226088" y="56646"/>
                </a:cubicBezTo>
                <a:cubicBezTo>
                  <a:pt x="239317" y="37067"/>
                  <a:pt x="250430" y="27542"/>
                  <a:pt x="254663" y="18546"/>
                </a:cubicBezTo>
                <a:cubicBezTo>
                  <a:pt x="258896" y="9550"/>
                  <a:pt x="274771" y="-6325"/>
                  <a:pt x="251488" y="2671"/>
                </a:cubicBezTo>
                <a:cubicBezTo>
                  <a:pt x="228205" y="11667"/>
                  <a:pt x="155709" y="61938"/>
                  <a:pt x="114963" y="72521"/>
                </a:cubicBezTo>
                <a:cubicBezTo>
                  <a:pt x="74217" y="83104"/>
                  <a:pt x="8071" y="59821"/>
                  <a:pt x="663" y="82046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0984CF-37BF-A075-6A78-9B307FEEE9DE}"/>
              </a:ext>
            </a:extLst>
          </p:cNvPr>
          <p:cNvSpPr/>
          <p:nvPr/>
        </p:nvSpPr>
        <p:spPr>
          <a:xfrm>
            <a:off x="2544287" y="1513271"/>
            <a:ext cx="263883" cy="401192"/>
          </a:xfrm>
          <a:custGeom>
            <a:avLst/>
            <a:gdLst>
              <a:gd name="connsiteX0" fmla="*/ 663 w 263883"/>
              <a:gd name="connsiteY0" fmla="*/ 82046 h 401192"/>
              <a:gd name="connsiteX1" fmla="*/ 70513 w 263883"/>
              <a:gd name="connsiteY1" fmla="*/ 205871 h 401192"/>
              <a:gd name="connsiteX2" fmla="*/ 124488 w 263883"/>
              <a:gd name="connsiteY2" fmla="*/ 361446 h 401192"/>
              <a:gd name="connsiteX3" fmla="*/ 140363 w 263883"/>
              <a:gd name="connsiteY3" fmla="*/ 383671 h 401192"/>
              <a:gd name="connsiteX4" fmla="*/ 175288 w 263883"/>
              <a:gd name="connsiteY4" fmla="*/ 136021 h 401192"/>
              <a:gd name="connsiteX5" fmla="*/ 226088 w 263883"/>
              <a:gd name="connsiteY5" fmla="*/ 56646 h 401192"/>
              <a:gd name="connsiteX6" fmla="*/ 254663 w 263883"/>
              <a:gd name="connsiteY6" fmla="*/ 18546 h 401192"/>
              <a:gd name="connsiteX7" fmla="*/ 251488 w 263883"/>
              <a:gd name="connsiteY7" fmla="*/ 2671 h 401192"/>
              <a:gd name="connsiteX8" fmla="*/ 114963 w 263883"/>
              <a:gd name="connsiteY8" fmla="*/ 72521 h 401192"/>
              <a:gd name="connsiteX9" fmla="*/ 663 w 263883"/>
              <a:gd name="connsiteY9" fmla="*/ 82046 h 4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83" h="401192">
                <a:moveTo>
                  <a:pt x="663" y="82046"/>
                </a:moveTo>
                <a:cubicBezTo>
                  <a:pt x="-6745" y="104271"/>
                  <a:pt x="49875" y="159304"/>
                  <a:pt x="70513" y="205871"/>
                </a:cubicBezTo>
                <a:cubicBezTo>
                  <a:pt x="91151" y="252438"/>
                  <a:pt x="112846" y="331813"/>
                  <a:pt x="124488" y="361446"/>
                </a:cubicBezTo>
                <a:cubicBezTo>
                  <a:pt x="136130" y="391079"/>
                  <a:pt x="131896" y="421242"/>
                  <a:pt x="140363" y="383671"/>
                </a:cubicBezTo>
                <a:cubicBezTo>
                  <a:pt x="148830" y="346100"/>
                  <a:pt x="161001" y="190525"/>
                  <a:pt x="175288" y="136021"/>
                </a:cubicBezTo>
                <a:cubicBezTo>
                  <a:pt x="189575" y="81517"/>
                  <a:pt x="212859" y="76225"/>
                  <a:pt x="226088" y="56646"/>
                </a:cubicBezTo>
                <a:cubicBezTo>
                  <a:pt x="239317" y="37067"/>
                  <a:pt x="250430" y="27542"/>
                  <a:pt x="254663" y="18546"/>
                </a:cubicBezTo>
                <a:cubicBezTo>
                  <a:pt x="258896" y="9550"/>
                  <a:pt x="274771" y="-6325"/>
                  <a:pt x="251488" y="2671"/>
                </a:cubicBezTo>
                <a:cubicBezTo>
                  <a:pt x="228205" y="11667"/>
                  <a:pt x="155709" y="61938"/>
                  <a:pt x="114963" y="72521"/>
                </a:cubicBezTo>
                <a:cubicBezTo>
                  <a:pt x="74217" y="83104"/>
                  <a:pt x="8071" y="59821"/>
                  <a:pt x="663" y="82046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D64FB5A-566A-6C33-EC07-A1BB3CDCD3AA}"/>
              </a:ext>
            </a:extLst>
          </p:cNvPr>
          <p:cNvSpPr/>
          <p:nvPr/>
        </p:nvSpPr>
        <p:spPr>
          <a:xfrm>
            <a:off x="7487106" y="250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F2BC942-013C-7D66-103C-555AC09A4342}"/>
              </a:ext>
            </a:extLst>
          </p:cNvPr>
          <p:cNvSpPr/>
          <p:nvPr/>
        </p:nvSpPr>
        <p:spPr>
          <a:xfrm>
            <a:off x="8224760" y="250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12F4EAA-024E-3AD4-8D77-B1788E060500}"/>
              </a:ext>
            </a:extLst>
          </p:cNvPr>
          <p:cNvSpPr/>
          <p:nvPr/>
        </p:nvSpPr>
        <p:spPr>
          <a:xfrm>
            <a:off x="8962414" y="250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9EE1073-E3BE-C011-EFC4-4F20E9EEA542}"/>
              </a:ext>
            </a:extLst>
          </p:cNvPr>
          <p:cNvSpPr/>
          <p:nvPr/>
        </p:nvSpPr>
        <p:spPr>
          <a:xfrm>
            <a:off x="7921014" y="885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2A63E08-C472-DADD-747D-BAEADD847D6C}"/>
              </a:ext>
            </a:extLst>
          </p:cNvPr>
          <p:cNvSpPr/>
          <p:nvPr/>
        </p:nvSpPr>
        <p:spPr>
          <a:xfrm>
            <a:off x="8658668" y="885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95A4ABC-49CA-1900-DFD9-67D30953B38A}"/>
              </a:ext>
            </a:extLst>
          </p:cNvPr>
          <p:cNvSpPr/>
          <p:nvPr/>
        </p:nvSpPr>
        <p:spPr>
          <a:xfrm>
            <a:off x="9410289" y="885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2847D04-66C3-DAF0-B215-3887D05CE3E2}"/>
              </a:ext>
            </a:extLst>
          </p:cNvPr>
          <p:cNvSpPr/>
          <p:nvPr/>
        </p:nvSpPr>
        <p:spPr>
          <a:xfrm>
            <a:off x="9092576" y="1520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8B95FB0-C718-323F-A14B-AF2A4C754590}"/>
              </a:ext>
            </a:extLst>
          </p:cNvPr>
          <p:cNvSpPr/>
          <p:nvPr/>
        </p:nvSpPr>
        <p:spPr>
          <a:xfrm>
            <a:off x="8340955" y="1520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481803F-601E-0CB7-EE25-EB39CE5FFA9E}"/>
              </a:ext>
            </a:extLst>
          </p:cNvPr>
          <p:cNvSpPr/>
          <p:nvPr/>
        </p:nvSpPr>
        <p:spPr>
          <a:xfrm>
            <a:off x="7620243" y="1520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D53AA7-317E-4AFF-740E-A806FD9369B0}"/>
              </a:ext>
            </a:extLst>
          </p:cNvPr>
          <p:cNvSpPr/>
          <p:nvPr/>
        </p:nvSpPr>
        <p:spPr>
          <a:xfrm>
            <a:off x="7183360" y="885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7479654-CBD2-EE1B-C220-752C240BB9EB}"/>
              </a:ext>
            </a:extLst>
          </p:cNvPr>
          <p:cNvSpPr/>
          <p:nvPr/>
        </p:nvSpPr>
        <p:spPr>
          <a:xfrm>
            <a:off x="9840482" y="1520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1D326E6-0FEC-2322-1E69-0B07ACD5CDD3}"/>
              </a:ext>
            </a:extLst>
          </p:cNvPr>
          <p:cNvSpPr/>
          <p:nvPr/>
        </p:nvSpPr>
        <p:spPr>
          <a:xfrm>
            <a:off x="6899531" y="152031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F0A2191-B929-D8E4-0645-228361B33A25}"/>
              </a:ext>
            </a:extLst>
          </p:cNvPr>
          <p:cNvSpPr/>
          <p:nvPr/>
        </p:nvSpPr>
        <p:spPr>
          <a:xfrm>
            <a:off x="8019403" y="604987"/>
            <a:ext cx="518171" cy="360181"/>
          </a:xfrm>
          <a:custGeom>
            <a:avLst/>
            <a:gdLst>
              <a:gd name="connsiteX0" fmla="*/ 193758 w 518171"/>
              <a:gd name="connsiteY0" fmla="*/ 582 h 360181"/>
              <a:gd name="connsiteX1" fmla="*/ 179471 w 518171"/>
              <a:gd name="connsiteY1" fmla="*/ 52970 h 360181"/>
              <a:gd name="connsiteX2" fmla="*/ 146133 w 518171"/>
              <a:gd name="connsiteY2" fmla="*/ 102976 h 360181"/>
              <a:gd name="connsiteX3" fmla="*/ 91365 w 518171"/>
              <a:gd name="connsiteY3" fmla="*/ 167270 h 360181"/>
              <a:gd name="connsiteX4" fmla="*/ 8021 w 518171"/>
              <a:gd name="connsiteY4" fmla="*/ 264901 h 360181"/>
              <a:gd name="connsiteX5" fmla="*/ 15165 w 518171"/>
              <a:gd name="connsiteY5" fmla="*/ 291095 h 360181"/>
              <a:gd name="connsiteX6" fmla="*/ 112796 w 518171"/>
              <a:gd name="connsiteY6" fmla="*/ 283951 h 360181"/>
              <a:gd name="connsiteX7" fmla="*/ 310440 w 518171"/>
              <a:gd name="connsiteY7" fmla="*/ 319670 h 360181"/>
              <a:gd name="connsiteX8" fmla="*/ 481890 w 518171"/>
              <a:gd name="connsiteY8" fmla="*/ 350626 h 360181"/>
              <a:gd name="connsiteX9" fmla="*/ 515227 w 518171"/>
              <a:gd name="connsiteY9" fmla="*/ 353007 h 360181"/>
              <a:gd name="connsiteX10" fmla="*/ 434265 w 518171"/>
              <a:gd name="connsiteY10" fmla="*/ 262520 h 360181"/>
              <a:gd name="connsiteX11" fmla="*/ 339015 w 518171"/>
              <a:gd name="connsiteY11" fmla="*/ 188701 h 360181"/>
              <a:gd name="connsiteX12" fmla="*/ 234240 w 518171"/>
              <a:gd name="connsiteY12" fmla="*/ 88689 h 360181"/>
              <a:gd name="connsiteX13" fmla="*/ 193758 w 518171"/>
              <a:gd name="connsiteY13" fmla="*/ 582 h 36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171" h="360181">
                <a:moveTo>
                  <a:pt x="193758" y="582"/>
                </a:moveTo>
                <a:cubicBezTo>
                  <a:pt x="184630" y="-5371"/>
                  <a:pt x="187408" y="35904"/>
                  <a:pt x="179471" y="52970"/>
                </a:cubicBezTo>
                <a:cubicBezTo>
                  <a:pt x="171534" y="70036"/>
                  <a:pt x="160817" y="83926"/>
                  <a:pt x="146133" y="102976"/>
                </a:cubicBezTo>
                <a:cubicBezTo>
                  <a:pt x="131449" y="122026"/>
                  <a:pt x="91365" y="167270"/>
                  <a:pt x="91365" y="167270"/>
                </a:cubicBezTo>
                <a:cubicBezTo>
                  <a:pt x="68346" y="194258"/>
                  <a:pt x="20721" y="244264"/>
                  <a:pt x="8021" y="264901"/>
                </a:cubicBezTo>
                <a:cubicBezTo>
                  <a:pt x="-4679" y="285538"/>
                  <a:pt x="-2298" y="287920"/>
                  <a:pt x="15165" y="291095"/>
                </a:cubicBezTo>
                <a:cubicBezTo>
                  <a:pt x="32627" y="294270"/>
                  <a:pt x="63583" y="279189"/>
                  <a:pt x="112796" y="283951"/>
                </a:cubicBezTo>
                <a:cubicBezTo>
                  <a:pt x="162008" y="288714"/>
                  <a:pt x="310440" y="319670"/>
                  <a:pt x="310440" y="319670"/>
                </a:cubicBezTo>
                <a:lnTo>
                  <a:pt x="481890" y="350626"/>
                </a:lnTo>
                <a:cubicBezTo>
                  <a:pt x="516021" y="356182"/>
                  <a:pt x="523165" y="367691"/>
                  <a:pt x="515227" y="353007"/>
                </a:cubicBezTo>
                <a:cubicBezTo>
                  <a:pt x="507290" y="338323"/>
                  <a:pt x="463634" y="289904"/>
                  <a:pt x="434265" y="262520"/>
                </a:cubicBezTo>
                <a:cubicBezTo>
                  <a:pt x="404896" y="235136"/>
                  <a:pt x="372352" y="217673"/>
                  <a:pt x="339015" y="188701"/>
                </a:cubicBezTo>
                <a:cubicBezTo>
                  <a:pt x="305678" y="159729"/>
                  <a:pt x="261228" y="122027"/>
                  <a:pt x="234240" y="88689"/>
                </a:cubicBezTo>
                <a:cubicBezTo>
                  <a:pt x="207253" y="55352"/>
                  <a:pt x="202886" y="6535"/>
                  <a:pt x="193758" y="58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86DA909-C3DD-F619-22D7-6751BDAD0678}"/>
              </a:ext>
            </a:extLst>
          </p:cNvPr>
          <p:cNvSpPr/>
          <p:nvPr/>
        </p:nvSpPr>
        <p:spPr>
          <a:xfrm>
            <a:off x="8745014" y="604987"/>
            <a:ext cx="518171" cy="360181"/>
          </a:xfrm>
          <a:custGeom>
            <a:avLst/>
            <a:gdLst>
              <a:gd name="connsiteX0" fmla="*/ 193758 w 518171"/>
              <a:gd name="connsiteY0" fmla="*/ 582 h 360181"/>
              <a:gd name="connsiteX1" fmla="*/ 179471 w 518171"/>
              <a:gd name="connsiteY1" fmla="*/ 52970 h 360181"/>
              <a:gd name="connsiteX2" fmla="*/ 146133 w 518171"/>
              <a:gd name="connsiteY2" fmla="*/ 102976 h 360181"/>
              <a:gd name="connsiteX3" fmla="*/ 91365 w 518171"/>
              <a:gd name="connsiteY3" fmla="*/ 167270 h 360181"/>
              <a:gd name="connsiteX4" fmla="*/ 8021 w 518171"/>
              <a:gd name="connsiteY4" fmla="*/ 264901 h 360181"/>
              <a:gd name="connsiteX5" fmla="*/ 15165 w 518171"/>
              <a:gd name="connsiteY5" fmla="*/ 291095 h 360181"/>
              <a:gd name="connsiteX6" fmla="*/ 112796 w 518171"/>
              <a:gd name="connsiteY6" fmla="*/ 283951 h 360181"/>
              <a:gd name="connsiteX7" fmla="*/ 310440 w 518171"/>
              <a:gd name="connsiteY7" fmla="*/ 319670 h 360181"/>
              <a:gd name="connsiteX8" fmla="*/ 481890 w 518171"/>
              <a:gd name="connsiteY8" fmla="*/ 350626 h 360181"/>
              <a:gd name="connsiteX9" fmla="*/ 515227 w 518171"/>
              <a:gd name="connsiteY9" fmla="*/ 353007 h 360181"/>
              <a:gd name="connsiteX10" fmla="*/ 434265 w 518171"/>
              <a:gd name="connsiteY10" fmla="*/ 262520 h 360181"/>
              <a:gd name="connsiteX11" fmla="*/ 339015 w 518171"/>
              <a:gd name="connsiteY11" fmla="*/ 188701 h 360181"/>
              <a:gd name="connsiteX12" fmla="*/ 234240 w 518171"/>
              <a:gd name="connsiteY12" fmla="*/ 88689 h 360181"/>
              <a:gd name="connsiteX13" fmla="*/ 193758 w 518171"/>
              <a:gd name="connsiteY13" fmla="*/ 582 h 36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171" h="360181">
                <a:moveTo>
                  <a:pt x="193758" y="582"/>
                </a:moveTo>
                <a:cubicBezTo>
                  <a:pt x="184630" y="-5371"/>
                  <a:pt x="187408" y="35904"/>
                  <a:pt x="179471" y="52970"/>
                </a:cubicBezTo>
                <a:cubicBezTo>
                  <a:pt x="171534" y="70036"/>
                  <a:pt x="160817" y="83926"/>
                  <a:pt x="146133" y="102976"/>
                </a:cubicBezTo>
                <a:cubicBezTo>
                  <a:pt x="131449" y="122026"/>
                  <a:pt x="91365" y="167270"/>
                  <a:pt x="91365" y="167270"/>
                </a:cubicBezTo>
                <a:cubicBezTo>
                  <a:pt x="68346" y="194258"/>
                  <a:pt x="20721" y="244264"/>
                  <a:pt x="8021" y="264901"/>
                </a:cubicBezTo>
                <a:cubicBezTo>
                  <a:pt x="-4679" y="285538"/>
                  <a:pt x="-2298" y="287920"/>
                  <a:pt x="15165" y="291095"/>
                </a:cubicBezTo>
                <a:cubicBezTo>
                  <a:pt x="32627" y="294270"/>
                  <a:pt x="63583" y="279189"/>
                  <a:pt x="112796" y="283951"/>
                </a:cubicBezTo>
                <a:cubicBezTo>
                  <a:pt x="162008" y="288714"/>
                  <a:pt x="310440" y="319670"/>
                  <a:pt x="310440" y="319670"/>
                </a:cubicBezTo>
                <a:lnTo>
                  <a:pt x="481890" y="350626"/>
                </a:lnTo>
                <a:cubicBezTo>
                  <a:pt x="516021" y="356182"/>
                  <a:pt x="523165" y="367691"/>
                  <a:pt x="515227" y="353007"/>
                </a:cubicBezTo>
                <a:cubicBezTo>
                  <a:pt x="507290" y="338323"/>
                  <a:pt x="463634" y="289904"/>
                  <a:pt x="434265" y="262520"/>
                </a:cubicBezTo>
                <a:cubicBezTo>
                  <a:pt x="404896" y="235136"/>
                  <a:pt x="372352" y="217673"/>
                  <a:pt x="339015" y="188701"/>
                </a:cubicBezTo>
                <a:cubicBezTo>
                  <a:pt x="305678" y="159729"/>
                  <a:pt x="261228" y="122027"/>
                  <a:pt x="234240" y="88689"/>
                </a:cubicBezTo>
                <a:cubicBezTo>
                  <a:pt x="207253" y="55352"/>
                  <a:pt x="202886" y="6535"/>
                  <a:pt x="193758" y="58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41D3286-7772-15BA-B46D-8AC10D5AD24F}"/>
              </a:ext>
            </a:extLst>
          </p:cNvPr>
          <p:cNvSpPr/>
          <p:nvPr/>
        </p:nvSpPr>
        <p:spPr>
          <a:xfrm>
            <a:off x="9202317" y="1236782"/>
            <a:ext cx="518171" cy="360181"/>
          </a:xfrm>
          <a:custGeom>
            <a:avLst/>
            <a:gdLst>
              <a:gd name="connsiteX0" fmla="*/ 193758 w 518171"/>
              <a:gd name="connsiteY0" fmla="*/ 582 h 360181"/>
              <a:gd name="connsiteX1" fmla="*/ 179471 w 518171"/>
              <a:gd name="connsiteY1" fmla="*/ 52970 h 360181"/>
              <a:gd name="connsiteX2" fmla="*/ 146133 w 518171"/>
              <a:gd name="connsiteY2" fmla="*/ 102976 h 360181"/>
              <a:gd name="connsiteX3" fmla="*/ 91365 w 518171"/>
              <a:gd name="connsiteY3" fmla="*/ 167270 h 360181"/>
              <a:gd name="connsiteX4" fmla="*/ 8021 w 518171"/>
              <a:gd name="connsiteY4" fmla="*/ 264901 h 360181"/>
              <a:gd name="connsiteX5" fmla="*/ 15165 w 518171"/>
              <a:gd name="connsiteY5" fmla="*/ 291095 h 360181"/>
              <a:gd name="connsiteX6" fmla="*/ 112796 w 518171"/>
              <a:gd name="connsiteY6" fmla="*/ 283951 h 360181"/>
              <a:gd name="connsiteX7" fmla="*/ 310440 w 518171"/>
              <a:gd name="connsiteY7" fmla="*/ 319670 h 360181"/>
              <a:gd name="connsiteX8" fmla="*/ 481890 w 518171"/>
              <a:gd name="connsiteY8" fmla="*/ 350626 h 360181"/>
              <a:gd name="connsiteX9" fmla="*/ 515227 w 518171"/>
              <a:gd name="connsiteY9" fmla="*/ 353007 h 360181"/>
              <a:gd name="connsiteX10" fmla="*/ 434265 w 518171"/>
              <a:gd name="connsiteY10" fmla="*/ 262520 h 360181"/>
              <a:gd name="connsiteX11" fmla="*/ 339015 w 518171"/>
              <a:gd name="connsiteY11" fmla="*/ 188701 h 360181"/>
              <a:gd name="connsiteX12" fmla="*/ 234240 w 518171"/>
              <a:gd name="connsiteY12" fmla="*/ 88689 h 360181"/>
              <a:gd name="connsiteX13" fmla="*/ 193758 w 518171"/>
              <a:gd name="connsiteY13" fmla="*/ 582 h 36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171" h="360181">
                <a:moveTo>
                  <a:pt x="193758" y="582"/>
                </a:moveTo>
                <a:cubicBezTo>
                  <a:pt x="184630" y="-5371"/>
                  <a:pt x="187408" y="35904"/>
                  <a:pt x="179471" y="52970"/>
                </a:cubicBezTo>
                <a:cubicBezTo>
                  <a:pt x="171534" y="70036"/>
                  <a:pt x="160817" y="83926"/>
                  <a:pt x="146133" y="102976"/>
                </a:cubicBezTo>
                <a:cubicBezTo>
                  <a:pt x="131449" y="122026"/>
                  <a:pt x="91365" y="167270"/>
                  <a:pt x="91365" y="167270"/>
                </a:cubicBezTo>
                <a:cubicBezTo>
                  <a:pt x="68346" y="194258"/>
                  <a:pt x="20721" y="244264"/>
                  <a:pt x="8021" y="264901"/>
                </a:cubicBezTo>
                <a:cubicBezTo>
                  <a:pt x="-4679" y="285538"/>
                  <a:pt x="-2298" y="287920"/>
                  <a:pt x="15165" y="291095"/>
                </a:cubicBezTo>
                <a:cubicBezTo>
                  <a:pt x="32627" y="294270"/>
                  <a:pt x="63583" y="279189"/>
                  <a:pt x="112796" y="283951"/>
                </a:cubicBezTo>
                <a:cubicBezTo>
                  <a:pt x="162008" y="288714"/>
                  <a:pt x="310440" y="319670"/>
                  <a:pt x="310440" y="319670"/>
                </a:cubicBezTo>
                <a:lnTo>
                  <a:pt x="481890" y="350626"/>
                </a:lnTo>
                <a:cubicBezTo>
                  <a:pt x="516021" y="356182"/>
                  <a:pt x="523165" y="367691"/>
                  <a:pt x="515227" y="353007"/>
                </a:cubicBezTo>
                <a:cubicBezTo>
                  <a:pt x="507290" y="338323"/>
                  <a:pt x="463634" y="289904"/>
                  <a:pt x="434265" y="262520"/>
                </a:cubicBezTo>
                <a:cubicBezTo>
                  <a:pt x="404896" y="235136"/>
                  <a:pt x="372352" y="217673"/>
                  <a:pt x="339015" y="188701"/>
                </a:cubicBezTo>
                <a:cubicBezTo>
                  <a:pt x="305678" y="159729"/>
                  <a:pt x="261228" y="122027"/>
                  <a:pt x="234240" y="88689"/>
                </a:cubicBezTo>
                <a:cubicBezTo>
                  <a:pt x="207253" y="55352"/>
                  <a:pt x="202886" y="6535"/>
                  <a:pt x="193758" y="58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99107A7-67A9-045C-6E68-7634EE9D85B8}"/>
              </a:ext>
            </a:extLst>
          </p:cNvPr>
          <p:cNvSpPr/>
          <p:nvPr/>
        </p:nvSpPr>
        <p:spPr>
          <a:xfrm>
            <a:off x="7714307" y="1236781"/>
            <a:ext cx="518171" cy="360181"/>
          </a:xfrm>
          <a:custGeom>
            <a:avLst/>
            <a:gdLst>
              <a:gd name="connsiteX0" fmla="*/ 193758 w 518171"/>
              <a:gd name="connsiteY0" fmla="*/ 582 h 360181"/>
              <a:gd name="connsiteX1" fmla="*/ 179471 w 518171"/>
              <a:gd name="connsiteY1" fmla="*/ 52970 h 360181"/>
              <a:gd name="connsiteX2" fmla="*/ 146133 w 518171"/>
              <a:gd name="connsiteY2" fmla="*/ 102976 h 360181"/>
              <a:gd name="connsiteX3" fmla="*/ 91365 w 518171"/>
              <a:gd name="connsiteY3" fmla="*/ 167270 h 360181"/>
              <a:gd name="connsiteX4" fmla="*/ 8021 w 518171"/>
              <a:gd name="connsiteY4" fmla="*/ 264901 h 360181"/>
              <a:gd name="connsiteX5" fmla="*/ 15165 w 518171"/>
              <a:gd name="connsiteY5" fmla="*/ 291095 h 360181"/>
              <a:gd name="connsiteX6" fmla="*/ 112796 w 518171"/>
              <a:gd name="connsiteY6" fmla="*/ 283951 h 360181"/>
              <a:gd name="connsiteX7" fmla="*/ 310440 w 518171"/>
              <a:gd name="connsiteY7" fmla="*/ 319670 h 360181"/>
              <a:gd name="connsiteX8" fmla="*/ 481890 w 518171"/>
              <a:gd name="connsiteY8" fmla="*/ 350626 h 360181"/>
              <a:gd name="connsiteX9" fmla="*/ 515227 w 518171"/>
              <a:gd name="connsiteY9" fmla="*/ 353007 h 360181"/>
              <a:gd name="connsiteX10" fmla="*/ 434265 w 518171"/>
              <a:gd name="connsiteY10" fmla="*/ 262520 h 360181"/>
              <a:gd name="connsiteX11" fmla="*/ 339015 w 518171"/>
              <a:gd name="connsiteY11" fmla="*/ 188701 h 360181"/>
              <a:gd name="connsiteX12" fmla="*/ 234240 w 518171"/>
              <a:gd name="connsiteY12" fmla="*/ 88689 h 360181"/>
              <a:gd name="connsiteX13" fmla="*/ 193758 w 518171"/>
              <a:gd name="connsiteY13" fmla="*/ 582 h 36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171" h="360181">
                <a:moveTo>
                  <a:pt x="193758" y="582"/>
                </a:moveTo>
                <a:cubicBezTo>
                  <a:pt x="184630" y="-5371"/>
                  <a:pt x="187408" y="35904"/>
                  <a:pt x="179471" y="52970"/>
                </a:cubicBezTo>
                <a:cubicBezTo>
                  <a:pt x="171534" y="70036"/>
                  <a:pt x="160817" y="83926"/>
                  <a:pt x="146133" y="102976"/>
                </a:cubicBezTo>
                <a:cubicBezTo>
                  <a:pt x="131449" y="122026"/>
                  <a:pt x="91365" y="167270"/>
                  <a:pt x="91365" y="167270"/>
                </a:cubicBezTo>
                <a:cubicBezTo>
                  <a:pt x="68346" y="194258"/>
                  <a:pt x="20721" y="244264"/>
                  <a:pt x="8021" y="264901"/>
                </a:cubicBezTo>
                <a:cubicBezTo>
                  <a:pt x="-4679" y="285538"/>
                  <a:pt x="-2298" y="287920"/>
                  <a:pt x="15165" y="291095"/>
                </a:cubicBezTo>
                <a:cubicBezTo>
                  <a:pt x="32627" y="294270"/>
                  <a:pt x="63583" y="279189"/>
                  <a:pt x="112796" y="283951"/>
                </a:cubicBezTo>
                <a:cubicBezTo>
                  <a:pt x="162008" y="288714"/>
                  <a:pt x="310440" y="319670"/>
                  <a:pt x="310440" y="319670"/>
                </a:cubicBezTo>
                <a:lnTo>
                  <a:pt x="481890" y="350626"/>
                </a:lnTo>
                <a:cubicBezTo>
                  <a:pt x="516021" y="356182"/>
                  <a:pt x="523165" y="367691"/>
                  <a:pt x="515227" y="353007"/>
                </a:cubicBezTo>
                <a:cubicBezTo>
                  <a:pt x="507290" y="338323"/>
                  <a:pt x="463634" y="289904"/>
                  <a:pt x="434265" y="262520"/>
                </a:cubicBezTo>
                <a:cubicBezTo>
                  <a:pt x="404896" y="235136"/>
                  <a:pt x="372352" y="217673"/>
                  <a:pt x="339015" y="188701"/>
                </a:cubicBezTo>
                <a:cubicBezTo>
                  <a:pt x="305678" y="159729"/>
                  <a:pt x="261228" y="122027"/>
                  <a:pt x="234240" y="88689"/>
                </a:cubicBezTo>
                <a:cubicBezTo>
                  <a:pt x="207253" y="55352"/>
                  <a:pt x="202886" y="6535"/>
                  <a:pt x="193758" y="58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9954F24-327E-FB4C-8CBB-E396F63F7C1E}"/>
              </a:ext>
            </a:extLst>
          </p:cNvPr>
          <p:cNvSpPr/>
          <p:nvPr/>
        </p:nvSpPr>
        <p:spPr>
          <a:xfrm>
            <a:off x="8467192" y="1243002"/>
            <a:ext cx="518171" cy="360181"/>
          </a:xfrm>
          <a:custGeom>
            <a:avLst/>
            <a:gdLst>
              <a:gd name="connsiteX0" fmla="*/ 193758 w 518171"/>
              <a:gd name="connsiteY0" fmla="*/ 582 h 360181"/>
              <a:gd name="connsiteX1" fmla="*/ 179471 w 518171"/>
              <a:gd name="connsiteY1" fmla="*/ 52970 h 360181"/>
              <a:gd name="connsiteX2" fmla="*/ 146133 w 518171"/>
              <a:gd name="connsiteY2" fmla="*/ 102976 h 360181"/>
              <a:gd name="connsiteX3" fmla="*/ 91365 w 518171"/>
              <a:gd name="connsiteY3" fmla="*/ 167270 h 360181"/>
              <a:gd name="connsiteX4" fmla="*/ 8021 w 518171"/>
              <a:gd name="connsiteY4" fmla="*/ 264901 h 360181"/>
              <a:gd name="connsiteX5" fmla="*/ 15165 w 518171"/>
              <a:gd name="connsiteY5" fmla="*/ 291095 h 360181"/>
              <a:gd name="connsiteX6" fmla="*/ 112796 w 518171"/>
              <a:gd name="connsiteY6" fmla="*/ 283951 h 360181"/>
              <a:gd name="connsiteX7" fmla="*/ 310440 w 518171"/>
              <a:gd name="connsiteY7" fmla="*/ 319670 h 360181"/>
              <a:gd name="connsiteX8" fmla="*/ 481890 w 518171"/>
              <a:gd name="connsiteY8" fmla="*/ 350626 h 360181"/>
              <a:gd name="connsiteX9" fmla="*/ 515227 w 518171"/>
              <a:gd name="connsiteY9" fmla="*/ 353007 h 360181"/>
              <a:gd name="connsiteX10" fmla="*/ 434265 w 518171"/>
              <a:gd name="connsiteY10" fmla="*/ 262520 h 360181"/>
              <a:gd name="connsiteX11" fmla="*/ 339015 w 518171"/>
              <a:gd name="connsiteY11" fmla="*/ 188701 h 360181"/>
              <a:gd name="connsiteX12" fmla="*/ 234240 w 518171"/>
              <a:gd name="connsiteY12" fmla="*/ 88689 h 360181"/>
              <a:gd name="connsiteX13" fmla="*/ 193758 w 518171"/>
              <a:gd name="connsiteY13" fmla="*/ 582 h 36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171" h="360181">
                <a:moveTo>
                  <a:pt x="193758" y="582"/>
                </a:moveTo>
                <a:cubicBezTo>
                  <a:pt x="184630" y="-5371"/>
                  <a:pt x="187408" y="35904"/>
                  <a:pt x="179471" y="52970"/>
                </a:cubicBezTo>
                <a:cubicBezTo>
                  <a:pt x="171534" y="70036"/>
                  <a:pt x="160817" y="83926"/>
                  <a:pt x="146133" y="102976"/>
                </a:cubicBezTo>
                <a:cubicBezTo>
                  <a:pt x="131449" y="122026"/>
                  <a:pt x="91365" y="167270"/>
                  <a:pt x="91365" y="167270"/>
                </a:cubicBezTo>
                <a:cubicBezTo>
                  <a:pt x="68346" y="194258"/>
                  <a:pt x="20721" y="244264"/>
                  <a:pt x="8021" y="264901"/>
                </a:cubicBezTo>
                <a:cubicBezTo>
                  <a:pt x="-4679" y="285538"/>
                  <a:pt x="-2298" y="287920"/>
                  <a:pt x="15165" y="291095"/>
                </a:cubicBezTo>
                <a:cubicBezTo>
                  <a:pt x="32627" y="294270"/>
                  <a:pt x="63583" y="279189"/>
                  <a:pt x="112796" y="283951"/>
                </a:cubicBezTo>
                <a:cubicBezTo>
                  <a:pt x="162008" y="288714"/>
                  <a:pt x="310440" y="319670"/>
                  <a:pt x="310440" y="319670"/>
                </a:cubicBezTo>
                <a:lnTo>
                  <a:pt x="481890" y="350626"/>
                </a:lnTo>
                <a:cubicBezTo>
                  <a:pt x="516021" y="356182"/>
                  <a:pt x="523165" y="367691"/>
                  <a:pt x="515227" y="353007"/>
                </a:cubicBezTo>
                <a:cubicBezTo>
                  <a:pt x="507290" y="338323"/>
                  <a:pt x="463634" y="289904"/>
                  <a:pt x="434265" y="262520"/>
                </a:cubicBezTo>
                <a:cubicBezTo>
                  <a:pt x="404896" y="235136"/>
                  <a:pt x="372352" y="217673"/>
                  <a:pt x="339015" y="188701"/>
                </a:cubicBezTo>
                <a:cubicBezTo>
                  <a:pt x="305678" y="159729"/>
                  <a:pt x="261228" y="122027"/>
                  <a:pt x="234240" y="88689"/>
                </a:cubicBezTo>
                <a:cubicBezTo>
                  <a:pt x="207253" y="55352"/>
                  <a:pt x="202886" y="6535"/>
                  <a:pt x="193758" y="58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0B37C3C-8A5A-7146-3276-33A1F8A050B3}"/>
              </a:ext>
            </a:extLst>
          </p:cNvPr>
          <p:cNvSpPr/>
          <p:nvPr/>
        </p:nvSpPr>
        <p:spPr>
          <a:xfrm>
            <a:off x="7771967" y="870392"/>
            <a:ext cx="263883" cy="401192"/>
          </a:xfrm>
          <a:custGeom>
            <a:avLst/>
            <a:gdLst>
              <a:gd name="connsiteX0" fmla="*/ 663 w 263883"/>
              <a:gd name="connsiteY0" fmla="*/ 82046 h 401192"/>
              <a:gd name="connsiteX1" fmla="*/ 70513 w 263883"/>
              <a:gd name="connsiteY1" fmla="*/ 205871 h 401192"/>
              <a:gd name="connsiteX2" fmla="*/ 124488 w 263883"/>
              <a:gd name="connsiteY2" fmla="*/ 361446 h 401192"/>
              <a:gd name="connsiteX3" fmla="*/ 140363 w 263883"/>
              <a:gd name="connsiteY3" fmla="*/ 383671 h 401192"/>
              <a:gd name="connsiteX4" fmla="*/ 175288 w 263883"/>
              <a:gd name="connsiteY4" fmla="*/ 136021 h 401192"/>
              <a:gd name="connsiteX5" fmla="*/ 226088 w 263883"/>
              <a:gd name="connsiteY5" fmla="*/ 56646 h 401192"/>
              <a:gd name="connsiteX6" fmla="*/ 254663 w 263883"/>
              <a:gd name="connsiteY6" fmla="*/ 18546 h 401192"/>
              <a:gd name="connsiteX7" fmla="*/ 251488 w 263883"/>
              <a:gd name="connsiteY7" fmla="*/ 2671 h 401192"/>
              <a:gd name="connsiteX8" fmla="*/ 114963 w 263883"/>
              <a:gd name="connsiteY8" fmla="*/ 72521 h 401192"/>
              <a:gd name="connsiteX9" fmla="*/ 663 w 263883"/>
              <a:gd name="connsiteY9" fmla="*/ 82046 h 4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83" h="401192">
                <a:moveTo>
                  <a:pt x="663" y="82046"/>
                </a:moveTo>
                <a:cubicBezTo>
                  <a:pt x="-6745" y="104271"/>
                  <a:pt x="49875" y="159304"/>
                  <a:pt x="70513" y="205871"/>
                </a:cubicBezTo>
                <a:cubicBezTo>
                  <a:pt x="91151" y="252438"/>
                  <a:pt x="112846" y="331813"/>
                  <a:pt x="124488" y="361446"/>
                </a:cubicBezTo>
                <a:cubicBezTo>
                  <a:pt x="136130" y="391079"/>
                  <a:pt x="131896" y="421242"/>
                  <a:pt x="140363" y="383671"/>
                </a:cubicBezTo>
                <a:cubicBezTo>
                  <a:pt x="148830" y="346100"/>
                  <a:pt x="161001" y="190525"/>
                  <a:pt x="175288" y="136021"/>
                </a:cubicBezTo>
                <a:cubicBezTo>
                  <a:pt x="189575" y="81517"/>
                  <a:pt x="212859" y="76225"/>
                  <a:pt x="226088" y="56646"/>
                </a:cubicBezTo>
                <a:cubicBezTo>
                  <a:pt x="239317" y="37067"/>
                  <a:pt x="250430" y="27542"/>
                  <a:pt x="254663" y="18546"/>
                </a:cubicBezTo>
                <a:cubicBezTo>
                  <a:pt x="258896" y="9550"/>
                  <a:pt x="274771" y="-6325"/>
                  <a:pt x="251488" y="2671"/>
                </a:cubicBezTo>
                <a:cubicBezTo>
                  <a:pt x="228205" y="11667"/>
                  <a:pt x="155709" y="61938"/>
                  <a:pt x="114963" y="72521"/>
                </a:cubicBezTo>
                <a:cubicBezTo>
                  <a:pt x="74217" y="83104"/>
                  <a:pt x="8071" y="59821"/>
                  <a:pt x="663" y="82046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BE566CA-7556-008C-8C68-E9EA8CE0932C}"/>
              </a:ext>
            </a:extLst>
          </p:cNvPr>
          <p:cNvSpPr/>
          <p:nvPr/>
        </p:nvSpPr>
        <p:spPr>
          <a:xfrm>
            <a:off x="8936576" y="1517114"/>
            <a:ext cx="263883" cy="401192"/>
          </a:xfrm>
          <a:custGeom>
            <a:avLst/>
            <a:gdLst>
              <a:gd name="connsiteX0" fmla="*/ 663 w 263883"/>
              <a:gd name="connsiteY0" fmla="*/ 82046 h 401192"/>
              <a:gd name="connsiteX1" fmla="*/ 70513 w 263883"/>
              <a:gd name="connsiteY1" fmla="*/ 205871 h 401192"/>
              <a:gd name="connsiteX2" fmla="*/ 124488 w 263883"/>
              <a:gd name="connsiteY2" fmla="*/ 361446 h 401192"/>
              <a:gd name="connsiteX3" fmla="*/ 140363 w 263883"/>
              <a:gd name="connsiteY3" fmla="*/ 383671 h 401192"/>
              <a:gd name="connsiteX4" fmla="*/ 175288 w 263883"/>
              <a:gd name="connsiteY4" fmla="*/ 136021 h 401192"/>
              <a:gd name="connsiteX5" fmla="*/ 226088 w 263883"/>
              <a:gd name="connsiteY5" fmla="*/ 56646 h 401192"/>
              <a:gd name="connsiteX6" fmla="*/ 254663 w 263883"/>
              <a:gd name="connsiteY6" fmla="*/ 18546 h 401192"/>
              <a:gd name="connsiteX7" fmla="*/ 251488 w 263883"/>
              <a:gd name="connsiteY7" fmla="*/ 2671 h 401192"/>
              <a:gd name="connsiteX8" fmla="*/ 114963 w 263883"/>
              <a:gd name="connsiteY8" fmla="*/ 72521 h 401192"/>
              <a:gd name="connsiteX9" fmla="*/ 663 w 263883"/>
              <a:gd name="connsiteY9" fmla="*/ 82046 h 4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83" h="401192">
                <a:moveTo>
                  <a:pt x="663" y="82046"/>
                </a:moveTo>
                <a:cubicBezTo>
                  <a:pt x="-6745" y="104271"/>
                  <a:pt x="49875" y="159304"/>
                  <a:pt x="70513" y="205871"/>
                </a:cubicBezTo>
                <a:cubicBezTo>
                  <a:pt x="91151" y="252438"/>
                  <a:pt x="112846" y="331813"/>
                  <a:pt x="124488" y="361446"/>
                </a:cubicBezTo>
                <a:cubicBezTo>
                  <a:pt x="136130" y="391079"/>
                  <a:pt x="131896" y="421242"/>
                  <a:pt x="140363" y="383671"/>
                </a:cubicBezTo>
                <a:cubicBezTo>
                  <a:pt x="148830" y="346100"/>
                  <a:pt x="161001" y="190525"/>
                  <a:pt x="175288" y="136021"/>
                </a:cubicBezTo>
                <a:cubicBezTo>
                  <a:pt x="189575" y="81517"/>
                  <a:pt x="212859" y="76225"/>
                  <a:pt x="226088" y="56646"/>
                </a:cubicBezTo>
                <a:cubicBezTo>
                  <a:pt x="239317" y="37067"/>
                  <a:pt x="250430" y="27542"/>
                  <a:pt x="254663" y="18546"/>
                </a:cubicBezTo>
                <a:cubicBezTo>
                  <a:pt x="258896" y="9550"/>
                  <a:pt x="274771" y="-6325"/>
                  <a:pt x="251488" y="2671"/>
                </a:cubicBezTo>
                <a:cubicBezTo>
                  <a:pt x="228205" y="11667"/>
                  <a:pt x="155709" y="61938"/>
                  <a:pt x="114963" y="72521"/>
                </a:cubicBezTo>
                <a:cubicBezTo>
                  <a:pt x="74217" y="83104"/>
                  <a:pt x="8071" y="59821"/>
                  <a:pt x="663" y="82046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C433172-2FDB-EA7A-1956-D95196AA919D}"/>
              </a:ext>
            </a:extLst>
          </p:cNvPr>
          <p:cNvSpPr/>
          <p:nvPr/>
        </p:nvSpPr>
        <p:spPr>
          <a:xfrm>
            <a:off x="9690055" y="1517114"/>
            <a:ext cx="263883" cy="401192"/>
          </a:xfrm>
          <a:custGeom>
            <a:avLst/>
            <a:gdLst>
              <a:gd name="connsiteX0" fmla="*/ 663 w 263883"/>
              <a:gd name="connsiteY0" fmla="*/ 82046 h 401192"/>
              <a:gd name="connsiteX1" fmla="*/ 70513 w 263883"/>
              <a:gd name="connsiteY1" fmla="*/ 205871 h 401192"/>
              <a:gd name="connsiteX2" fmla="*/ 124488 w 263883"/>
              <a:gd name="connsiteY2" fmla="*/ 361446 h 401192"/>
              <a:gd name="connsiteX3" fmla="*/ 140363 w 263883"/>
              <a:gd name="connsiteY3" fmla="*/ 383671 h 401192"/>
              <a:gd name="connsiteX4" fmla="*/ 175288 w 263883"/>
              <a:gd name="connsiteY4" fmla="*/ 136021 h 401192"/>
              <a:gd name="connsiteX5" fmla="*/ 226088 w 263883"/>
              <a:gd name="connsiteY5" fmla="*/ 56646 h 401192"/>
              <a:gd name="connsiteX6" fmla="*/ 254663 w 263883"/>
              <a:gd name="connsiteY6" fmla="*/ 18546 h 401192"/>
              <a:gd name="connsiteX7" fmla="*/ 251488 w 263883"/>
              <a:gd name="connsiteY7" fmla="*/ 2671 h 401192"/>
              <a:gd name="connsiteX8" fmla="*/ 114963 w 263883"/>
              <a:gd name="connsiteY8" fmla="*/ 72521 h 401192"/>
              <a:gd name="connsiteX9" fmla="*/ 663 w 263883"/>
              <a:gd name="connsiteY9" fmla="*/ 82046 h 4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83" h="401192">
                <a:moveTo>
                  <a:pt x="663" y="82046"/>
                </a:moveTo>
                <a:cubicBezTo>
                  <a:pt x="-6745" y="104271"/>
                  <a:pt x="49875" y="159304"/>
                  <a:pt x="70513" y="205871"/>
                </a:cubicBezTo>
                <a:cubicBezTo>
                  <a:pt x="91151" y="252438"/>
                  <a:pt x="112846" y="331813"/>
                  <a:pt x="124488" y="361446"/>
                </a:cubicBezTo>
                <a:cubicBezTo>
                  <a:pt x="136130" y="391079"/>
                  <a:pt x="131896" y="421242"/>
                  <a:pt x="140363" y="383671"/>
                </a:cubicBezTo>
                <a:cubicBezTo>
                  <a:pt x="148830" y="346100"/>
                  <a:pt x="161001" y="190525"/>
                  <a:pt x="175288" y="136021"/>
                </a:cubicBezTo>
                <a:cubicBezTo>
                  <a:pt x="189575" y="81517"/>
                  <a:pt x="212859" y="76225"/>
                  <a:pt x="226088" y="56646"/>
                </a:cubicBezTo>
                <a:cubicBezTo>
                  <a:pt x="239317" y="37067"/>
                  <a:pt x="250430" y="27542"/>
                  <a:pt x="254663" y="18546"/>
                </a:cubicBezTo>
                <a:cubicBezTo>
                  <a:pt x="258896" y="9550"/>
                  <a:pt x="274771" y="-6325"/>
                  <a:pt x="251488" y="2671"/>
                </a:cubicBezTo>
                <a:cubicBezTo>
                  <a:pt x="228205" y="11667"/>
                  <a:pt x="155709" y="61938"/>
                  <a:pt x="114963" y="72521"/>
                </a:cubicBezTo>
                <a:cubicBezTo>
                  <a:pt x="74217" y="83104"/>
                  <a:pt x="8071" y="59821"/>
                  <a:pt x="663" y="82046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E394F69-F439-4990-F49E-60B32F7CAF53}"/>
              </a:ext>
            </a:extLst>
          </p:cNvPr>
          <p:cNvSpPr/>
          <p:nvPr/>
        </p:nvSpPr>
        <p:spPr>
          <a:xfrm>
            <a:off x="9249164" y="870392"/>
            <a:ext cx="263883" cy="401192"/>
          </a:xfrm>
          <a:custGeom>
            <a:avLst/>
            <a:gdLst>
              <a:gd name="connsiteX0" fmla="*/ 663 w 263883"/>
              <a:gd name="connsiteY0" fmla="*/ 82046 h 401192"/>
              <a:gd name="connsiteX1" fmla="*/ 70513 w 263883"/>
              <a:gd name="connsiteY1" fmla="*/ 205871 h 401192"/>
              <a:gd name="connsiteX2" fmla="*/ 124488 w 263883"/>
              <a:gd name="connsiteY2" fmla="*/ 361446 h 401192"/>
              <a:gd name="connsiteX3" fmla="*/ 140363 w 263883"/>
              <a:gd name="connsiteY3" fmla="*/ 383671 h 401192"/>
              <a:gd name="connsiteX4" fmla="*/ 175288 w 263883"/>
              <a:gd name="connsiteY4" fmla="*/ 136021 h 401192"/>
              <a:gd name="connsiteX5" fmla="*/ 226088 w 263883"/>
              <a:gd name="connsiteY5" fmla="*/ 56646 h 401192"/>
              <a:gd name="connsiteX6" fmla="*/ 254663 w 263883"/>
              <a:gd name="connsiteY6" fmla="*/ 18546 h 401192"/>
              <a:gd name="connsiteX7" fmla="*/ 251488 w 263883"/>
              <a:gd name="connsiteY7" fmla="*/ 2671 h 401192"/>
              <a:gd name="connsiteX8" fmla="*/ 114963 w 263883"/>
              <a:gd name="connsiteY8" fmla="*/ 72521 h 401192"/>
              <a:gd name="connsiteX9" fmla="*/ 663 w 263883"/>
              <a:gd name="connsiteY9" fmla="*/ 82046 h 4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83" h="401192">
                <a:moveTo>
                  <a:pt x="663" y="82046"/>
                </a:moveTo>
                <a:cubicBezTo>
                  <a:pt x="-6745" y="104271"/>
                  <a:pt x="49875" y="159304"/>
                  <a:pt x="70513" y="205871"/>
                </a:cubicBezTo>
                <a:cubicBezTo>
                  <a:pt x="91151" y="252438"/>
                  <a:pt x="112846" y="331813"/>
                  <a:pt x="124488" y="361446"/>
                </a:cubicBezTo>
                <a:cubicBezTo>
                  <a:pt x="136130" y="391079"/>
                  <a:pt x="131896" y="421242"/>
                  <a:pt x="140363" y="383671"/>
                </a:cubicBezTo>
                <a:cubicBezTo>
                  <a:pt x="148830" y="346100"/>
                  <a:pt x="161001" y="190525"/>
                  <a:pt x="175288" y="136021"/>
                </a:cubicBezTo>
                <a:cubicBezTo>
                  <a:pt x="189575" y="81517"/>
                  <a:pt x="212859" y="76225"/>
                  <a:pt x="226088" y="56646"/>
                </a:cubicBezTo>
                <a:cubicBezTo>
                  <a:pt x="239317" y="37067"/>
                  <a:pt x="250430" y="27542"/>
                  <a:pt x="254663" y="18546"/>
                </a:cubicBezTo>
                <a:cubicBezTo>
                  <a:pt x="258896" y="9550"/>
                  <a:pt x="274771" y="-6325"/>
                  <a:pt x="251488" y="2671"/>
                </a:cubicBezTo>
                <a:cubicBezTo>
                  <a:pt x="228205" y="11667"/>
                  <a:pt x="155709" y="61938"/>
                  <a:pt x="114963" y="72521"/>
                </a:cubicBezTo>
                <a:cubicBezTo>
                  <a:pt x="74217" y="83104"/>
                  <a:pt x="8071" y="59821"/>
                  <a:pt x="663" y="82046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919EFE1-7276-1B52-5A39-C4BF86C3CE09}"/>
              </a:ext>
            </a:extLst>
          </p:cNvPr>
          <p:cNvSpPr/>
          <p:nvPr/>
        </p:nvSpPr>
        <p:spPr>
          <a:xfrm>
            <a:off x="7487256" y="1513271"/>
            <a:ext cx="263883" cy="401192"/>
          </a:xfrm>
          <a:custGeom>
            <a:avLst/>
            <a:gdLst>
              <a:gd name="connsiteX0" fmla="*/ 663 w 263883"/>
              <a:gd name="connsiteY0" fmla="*/ 82046 h 401192"/>
              <a:gd name="connsiteX1" fmla="*/ 70513 w 263883"/>
              <a:gd name="connsiteY1" fmla="*/ 205871 h 401192"/>
              <a:gd name="connsiteX2" fmla="*/ 124488 w 263883"/>
              <a:gd name="connsiteY2" fmla="*/ 361446 h 401192"/>
              <a:gd name="connsiteX3" fmla="*/ 140363 w 263883"/>
              <a:gd name="connsiteY3" fmla="*/ 383671 h 401192"/>
              <a:gd name="connsiteX4" fmla="*/ 175288 w 263883"/>
              <a:gd name="connsiteY4" fmla="*/ 136021 h 401192"/>
              <a:gd name="connsiteX5" fmla="*/ 226088 w 263883"/>
              <a:gd name="connsiteY5" fmla="*/ 56646 h 401192"/>
              <a:gd name="connsiteX6" fmla="*/ 254663 w 263883"/>
              <a:gd name="connsiteY6" fmla="*/ 18546 h 401192"/>
              <a:gd name="connsiteX7" fmla="*/ 251488 w 263883"/>
              <a:gd name="connsiteY7" fmla="*/ 2671 h 401192"/>
              <a:gd name="connsiteX8" fmla="*/ 114963 w 263883"/>
              <a:gd name="connsiteY8" fmla="*/ 72521 h 401192"/>
              <a:gd name="connsiteX9" fmla="*/ 663 w 263883"/>
              <a:gd name="connsiteY9" fmla="*/ 82046 h 4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83" h="401192">
                <a:moveTo>
                  <a:pt x="663" y="82046"/>
                </a:moveTo>
                <a:cubicBezTo>
                  <a:pt x="-6745" y="104271"/>
                  <a:pt x="49875" y="159304"/>
                  <a:pt x="70513" y="205871"/>
                </a:cubicBezTo>
                <a:cubicBezTo>
                  <a:pt x="91151" y="252438"/>
                  <a:pt x="112846" y="331813"/>
                  <a:pt x="124488" y="361446"/>
                </a:cubicBezTo>
                <a:cubicBezTo>
                  <a:pt x="136130" y="391079"/>
                  <a:pt x="131896" y="421242"/>
                  <a:pt x="140363" y="383671"/>
                </a:cubicBezTo>
                <a:cubicBezTo>
                  <a:pt x="148830" y="346100"/>
                  <a:pt x="161001" y="190525"/>
                  <a:pt x="175288" y="136021"/>
                </a:cubicBezTo>
                <a:cubicBezTo>
                  <a:pt x="189575" y="81517"/>
                  <a:pt x="212859" y="76225"/>
                  <a:pt x="226088" y="56646"/>
                </a:cubicBezTo>
                <a:cubicBezTo>
                  <a:pt x="239317" y="37067"/>
                  <a:pt x="250430" y="27542"/>
                  <a:pt x="254663" y="18546"/>
                </a:cubicBezTo>
                <a:cubicBezTo>
                  <a:pt x="258896" y="9550"/>
                  <a:pt x="274771" y="-6325"/>
                  <a:pt x="251488" y="2671"/>
                </a:cubicBezTo>
                <a:cubicBezTo>
                  <a:pt x="228205" y="11667"/>
                  <a:pt x="155709" y="61938"/>
                  <a:pt x="114963" y="72521"/>
                </a:cubicBezTo>
                <a:cubicBezTo>
                  <a:pt x="74217" y="83104"/>
                  <a:pt x="8071" y="59821"/>
                  <a:pt x="663" y="82046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869B47B4-E807-F4C4-92B8-68B3FE381A45}"/>
              </a:ext>
            </a:extLst>
          </p:cNvPr>
          <p:cNvSpPr/>
          <p:nvPr/>
        </p:nvSpPr>
        <p:spPr>
          <a:xfrm rot="10800000">
            <a:off x="2571093" y="2163198"/>
            <a:ext cx="227201" cy="33528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75EC836A-431D-8DDD-E040-357290DED31F}"/>
              </a:ext>
            </a:extLst>
          </p:cNvPr>
          <p:cNvSpPr/>
          <p:nvPr/>
        </p:nvSpPr>
        <p:spPr>
          <a:xfrm rot="10800000">
            <a:off x="3289509" y="2224343"/>
            <a:ext cx="227201" cy="33528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A53BE0EE-B04C-6841-13F5-856C093C1864}"/>
              </a:ext>
            </a:extLst>
          </p:cNvPr>
          <p:cNvSpPr/>
          <p:nvPr/>
        </p:nvSpPr>
        <p:spPr>
          <a:xfrm rot="10800000">
            <a:off x="4025887" y="2230518"/>
            <a:ext cx="227201" cy="33528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AA077254-DE53-92C3-BF56-6470457CA08D}"/>
              </a:ext>
            </a:extLst>
          </p:cNvPr>
          <p:cNvSpPr/>
          <p:nvPr/>
        </p:nvSpPr>
        <p:spPr>
          <a:xfrm rot="10800000">
            <a:off x="4771669" y="2218806"/>
            <a:ext cx="227201" cy="33528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88A8627-DCD2-0D3B-EBE1-8D630B941D56}"/>
              </a:ext>
            </a:extLst>
          </p:cNvPr>
          <p:cNvSpPr/>
          <p:nvPr/>
        </p:nvSpPr>
        <p:spPr>
          <a:xfrm>
            <a:off x="8209014" y="1513271"/>
            <a:ext cx="263883" cy="401192"/>
          </a:xfrm>
          <a:custGeom>
            <a:avLst/>
            <a:gdLst>
              <a:gd name="connsiteX0" fmla="*/ 663 w 263883"/>
              <a:gd name="connsiteY0" fmla="*/ 82046 h 401192"/>
              <a:gd name="connsiteX1" fmla="*/ 70513 w 263883"/>
              <a:gd name="connsiteY1" fmla="*/ 205871 h 401192"/>
              <a:gd name="connsiteX2" fmla="*/ 124488 w 263883"/>
              <a:gd name="connsiteY2" fmla="*/ 361446 h 401192"/>
              <a:gd name="connsiteX3" fmla="*/ 140363 w 263883"/>
              <a:gd name="connsiteY3" fmla="*/ 383671 h 401192"/>
              <a:gd name="connsiteX4" fmla="*/ 175288 w 263883"/>
              <a:gd name="connsiteY4" fmla="*/ 136021 h 401192"/>
              <a:gd name="connsiteX5" fmla="*/ 226088 w 263883"/>
              <a:gd name="connsiteY5" fmla="*/ 56646 h 401192"/>
              <a:gd name="connsiteX6" fmla="*/ 254663 w 263883"/>
              <a:gd name="connsiteY6" fmla="*/ 18546 h 401192"/>
              <a:gd name="connsiteX7" fmla="*/ 251488 w 263883"/>
              <a:gd name="connsiteY7" fmla="*/ 2671 h 401192"/>
              <a:gd name="connsiteX8" fmla="*/ 114963 w 263883"/>
              <a:gd name="connsiteY8" fmla="*/ 72521 h 401192"/>
              <a:gd name="connsiteX9" fmla="*/ 663 w 263883"/>
              <a:gd name="connsiteY9" fmla="*/ 82046 h 4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83" h="401192">
                <a:moveTo>
                  <a:pt x="663" y="82046"/>
                </a:moveTo>
                <a:cubicBezTo>
                  <a:pt x="-6745" y="104271"/>
                  <a:pt x="49875" y="159304"/>
                  <a:pt x="70513" y="205871"/>
                </a:cubicBezTo>
                <a:cubicBezTo>
                  <a:pt x="91151" y="252438"/>
                  <a:pt x="112846" y="331813"/>
                  <a:pt x="124488" y="361446"/>
                </a:cubicBezTo>
                <a:cubicBezTo>
                  <a:pt x="136130" y="391079"/>
                  <a:pt x="131896" y="421242"/>
                  <a:pt x="140363" y="383671"/>
                </a:cubicBezTo>
                <a:cubicBezTo>
                  <a:pt x="148830" y="346100"/>
                  <a:pt x="161001" y="190525"/>
                  <a:pt x="175288" y="136021"/>
                </a:cubicBezTo>
                <a:cubicBezTo>
                  <a:pt x="189575" y="81517"/>
                  <a:pt x="212859" y="76225"/>
                  <a:pt x="226088" y="56646"/>
                </a:cubicBezTo>
                <a:cubicBezTo>
                  <a:pt x="239317" y="37067"/>
                  <a:pt x="250430" y="27542"/>
                  <a:pt x="254663" y="18546"/>
                </a:cubicBezTo>
                <a:cubicBezTo>
                  <a:pt x="258896" y="9550"/>
                  <a:pt x="274771" y="-6325"/>
                  <a:pt x="251488" y="2671"/>
                </a:cubicBezTo>
                <a:cubicBezTo>
                  <a:pt x="228205" y="11667"/>
                  <a:pt x="155709" y="61938"/>
                  <a:pt x="114963" y="72521"/>
                </a:cubicBezTo>
                <a:cubicBezTo>
                  <a:pt x="74217" y="83104"/>
                  <a:pt x="8071" y="59821"/>
                  <a:pt x="663" y="82046"/>
                </a:cubicBezTo>
                <a:close/>
              </a:path>
            </a:pathLst>
          </a:cu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18FB9F55-E8C8-20A6-BBBC-65A1092D66D3}"/>
              </a:ext>
            </a:extLst>
          </p:cNvPr>
          <p:cNvSpPr/>
          <p:nvPr/>
        </p:nvSpPr>
        <p:spPr>
          <a:xfrm rot="10800000">
            <a:off x="7555708" y="2169373"/>
            <a:ext cx="227201" cy="33528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AD48C387-7B73-D026-27EF-8471E3166836}"/>
              </a:ext>
            </a:extLst>
          </p:cNvPr>
          <p:cNvSpPr/>
          <p:nvPr/>
        </p:nvSpPr>
        <p:spPr>
          <a:xfrm rot="10800000">
            <a:off x="8274124" y="2230518"/>
            <a:ext cx="227201" cy="33528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8AFFB059-3199-2D22-FA25-042C6670463D}"/>
              </a:ext>
            </a:extLst>
          </p:cNvPr>
          <p:cNvSpPr/>
          <p:nvPr/>
        </p:nvSpPr>
        <p:spPr>
          <a:xfrm rot="10800000">
            <a:off x="9010502" y="2236693"/>
            <a:ext cx="227201" cy="33528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46F96B76-E5D9-0638-DF5E-7EBA3D0A20B3}"/>
              </a:ext>
            </a:extLst>
          </p:cNvPr>
          <p:cNvSpPr/>
          <p:nvPr/>
        </p:nvSpPr>
        <p:spPr>
          <a:xfrm rot="10800000">
            <a:off x="9756284" y="2224981"/>
            <a:ext cx="227201" cy="33528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C277AAA-DD0F-5543-2259-34629A4F4BE3}"/>
              </a:ext>
            </a:extLst>
          </p:cNvPr>
          <p:cNvSpPr/>
          <p:nvPr/>
        </p:nvSpPr>
        <p:spPr>
          <a:xfrm>
            <a:off x="2738254" y="352443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22DC358-1E93-D493-A7FD-4EC3834CBEEC}"/>
              </a:ext>
            </a:extLst>
          </p:cNvPr>
          <p:cNvSpPr/>
          <p:nvPr/>
        </p:nvSpPr>
        <p:spPr>
          <a:xfrm>
            <a:off x="3475908" y="352443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E8A5373-1B19-1D57-75A4-2CE39599FCED}"/>
              </a:ext>
            </a:extLst>
          </p:cNvPr>
          <p:cNvSpPr/>
          <p:nvPr/>
        </p:nvSpPr>
        <p:spPr>
          <a:xfrm>
            <a:off x="4213562" y="352443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7F01C5E5-48FD-3DD0-44FF-718D1A379BBA}"/>
              </a:ext>
            </a:extLst>
          </p:cNvPr>
          <p:cNvSpPr/>
          <p:nvPr/>
        </p:nvSpPr>
        <p:spPr>
          <a:xfrm>
            <a:off x="3172162" y="415943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A77D3F9-5255-0221-EA31-89B0EA9D7684}"/>
              </a:ext>
            </a:extLst>
          </p:cNvPr>
          <p:cNvSpPr/>
          <p:nvPr/>
        </p:nvSpPr>
        <p:spPr>
          <a:xfrm>
            <a:off x="3909816" y="415943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3F640FFB-23B4-3CE1-C787-C404FE9ED93A}"/>
              </a:ext>
            </a:extLst>
          </p:cNvPr>
          <p:cNvSpPr/>
          <p:nvPr/>
        </p:nvSpPr>
        <p:spPr>
          <a:xfrm>
            <a:off x="4661437" y="415943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ADBC702D-C0D8-FDED-E55D-E5FD0FF04C61}"/>
              </a:ext>
            </a:extLst>
          </p:cNvPr>
          <p:cNvSpPr/>
          <p:nvPr/>
        </p:nvSpPr>
        <p:spPr>
          <a:xfrm>
            <a:off x="4343724" y="479443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693E0F9-CFCA-B2C1-319D-DCB68F87A53F}"/>
              </a:ext>
            </a:extLst>
          </p:cNvPr>
          <p:cNvSpPr/>
          <p:nvPr/>
        </p:nvSpPr>
        <p:spPr>
          <a:xfrm>
            <a:off x="3628749" y="4894057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F90E69AD-B3F8-FF34-C537-061D008AD453}"/>
              </a:ext>
            </a:extLst>
          </p:cNvPr>
          <p:cNvSpPr/>
          <p:nvPr/>
        </p:nvSpPr>
        <p:spPr>
          <a:xfrm>
            <a:off x="2993658" y="5409963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98295418-F4D7-839B-7FE7-A13699C0F45A}"/>
              </a:ext>
            </a:extLst>
          </p:cNvPr>
          <p:cNvSpPr/>
          <p:nvPr/>
        </p:nvSpPr>
        <p:spPr>
          <a:xfrm>
            <a:off x="2434508" y="415943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8C2E4B92-50CF-4E45-9A28-1B690925135F}"/>
              </a:ext>
            </a:extLst>
          </p:cNvPr>
          <p:cNvSpPr/>
          <p:nvPr/>
        </p:nvSpPr>
        <p:spPr>
          <a:xfrm>
            <a:off x="5091630" y="479443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76FCE21B-F549-E59F-EF31-53C4673044A6}"/>
              </a:ext>
            </a:extLst>
          </p:cNvPr>
          <p:cNvSpPr/>
          <p:nvPr/>
        </p:nvSpPr>
        <p:spPr>
          <a:xfrm>
            <a:off x="2150679" y="479443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04912B3B-9B9E-C3A0-EAC6-B3059FFEE063}"/>
              </a:ext>
            </a:extLst>
          </p:cNvPr>
          <p:cNvSpPr/>
          <p:nvPr/>
        </p:nvSpPr>
        <p:spPr>
          <a:xfrm>
            <a:off x="3270551" y="3879107"/>
            <a:ext cx="518171" cy="360181"/>
          </a:xfrm>
          <a:custGeom>
            <a:avLst/>
            <a:gdLst>
              <a:gd name="connsiteX0" fmla="*/ 193758 w 518171"/>
              <a:gd name="connsiteY0" fmla="*/ 582 h 360181"/>
              <a:gd name="connsiteX1" fmla="*/ 179471 w 518171"/>
              <a:gd name="connsiteY1" fmla="*/ 52970 h 360181"/>
              <a:gd name="connsiteX2" fmla="*/ 146133 w 518171"/>
              <a:gd name="connsiteY2" fmla="*/ 102976 h 360181"/>
              <a:gd name="connsiteX3" fmla="*/ 91365 w 518171"/>
              <a:gd name="connsiteY3" fmla="*/ 167270 h 360181"/>
              <a:gd name="connsiteX4" fmla="*/ 8021 w 518171"/>
              <a:gd name="connsiteY4" fmla="*/ 264901 h 360181"/>
              <a:gd name="connsiteX5" fmla="*/ 15165 w 518171"/>
              <a:gd name="connsiteY5" fmla="*/ 291095 h 360181"/>
              <a:gd name="connsiteX6" fmla="*/ 112796 w 518171"/>
              <a:gd name="connsiteY6" fmla="*/ 283951 h 360181"/>
              <a:gd name="connsiteX7" fmla="*/ 310440 w 518171"/>
              <a:gd name="connsiteY7" fmla="*/ 319670 h 360181"/>
              <a:gd name="connsiteX8" fmla="*/ 481890 w 518171"/>
              <a:gd name="connsiteY8" fmla="*/ 350626 h 360181"/>
              <a:gd name="connsiteX9" fmla="*/ 515227 w 518171"/>
              <a:gd name="connsiteY9" fmla="*/ 353007 h 360181"/>
              <a:gd name="connsiteX10" fmla="*/ 434265 w 518171"/>
              <a:gd name="connsiteY10" fmla="*/ 262520 h 360181"/>
              <a:gd name="connsiteX11" fmla="*/ 339015 w 518171"/>
              <a:gd name="connsiteY11" fmla="*/ 188701 h 360181"/>
              <a:gd name="connsiteX12" fmla="*/ 234240 w 518171"/>
              <a:gd name="connsiteY12" fmla="*/ 88689 h 360181"/>
              <a:gd name="connsiteX13" fmla="*/ 193758 w 518171"/>
              <a:gd name="connsiteY13" fmla="*/ 582 h 36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171" h="360181">
                <a:moveTo>
                  <a:pt x="193758" y="582"/>
                </a:moveTo>
                <a:cubicBezTo>
                  <a:pt x="184630" y="-5371"/>
                  <a:pt x="187408" y="35904"/>
                  <a:pt x="179471" y="52970"/>
                </a:cubicBezTo>
                <a:cubicBezTo>
                  <a:pt x="171534" y="70036"/>
                  <a:pt x="160817" y="83926"/>
                  <a:pt x="146133" y="102976"/>
                </a:cubicBezTo>
                <a:cubicBezTo>
                  <a:pt x="131449" y="122026"/>
                  <a:pt x="91365" y="167270"/>
                  <a:pt x="91365" y="167270"/>
                </a:cubicBezTo>
                <a:cubicBezTo>
                  <a:pt x="68346" y="194258"/>
                  <a:pt x="20721" y="244264"/>
                  <a:pt x="8021" y="264901"/>
                </a:cubicBezTo>
                <a:cubicBezTo>
                  <a:pt x="-4679" y="285538"/>
                  <a:pt x="-2298" y="287920"/>
                  <a:pt x="15165" y="291095"/>
                </a:cubicBezTo>
                <a:cubicBezTo>
                  <a:pt x="32627" y="294270"/>
                  <a:pt x="63583" y="279189"/>
                  <a:pt x="112796" y="283951"/>
                </a:cubicBezTo>
                <a:cubicBezTo>
                  <a:pt x="162008" y="288714"/>
                  <a:pt x="310440" y="319670"/>
                  <a:pt x="310440" y="319670"/>
                </a:cubicBezTo>
                <a:lnTo>
                  <a:pt x="481890" y="350626"/>
                </a:lnTo>
                <a:cubicBezTo>
                  <a:pt x="516021" y="356182"/>
                  <a:pt x="523165" y="367691"/>
                  <a:pt x="515227" y="353007"/>
                </a:cubicBezTo>
                <a:cubicBezTo>
                  <a:pt x="507290" y="338323"/>
                  <a:pt x="463634" y="289904"/>
                  <a:pt x="434265" y="262520"/>
                </a:cubicBezTo>
                <a:cubicBezTo>
                  <a:pt x="404896" y="235136"/>
                  <a:pt x="372352" y="217673"/>
                  <a:pt x="339015" y="188701"/>
                </a:cubicBezTo>
                <a:cubicBezTo>
                  <a:pt x="305678" y="159729"/>
                  <a:pt x="261228" y="122027"/>
                  <a:pt x="234240" y="88689"/>
                </a:cubicBezTo>
                <a:cubicBezTo>
                  <a:pt x="207253" y="55352"/>
                  <a:pt x="202886" y="6535"/>
                  <a:pt x="193758" y="58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0CFF5249-4F6F-FD71-5919-085C00F0CD61}"/>
              </a:ext>
            </a:extLst>
          </p:cNvPr>
          <p:cNvSpPr/>
          <p:nvPr/>
        </p:nvSpPr>
        <p:spPr>
          <a:xfrm>
            <a:off x="3996162" y="3879107"/>
            <a:ext cx="518171" cy="360181"/>
          </a:xfrm>
          <a:custGeom>
            <a:avLst/>
            <a:gdLst>
              <a:gd name="connsiteX0" fmla="*/ 193758 w 518171"/>
              <a:gd name="connsiteY0" fmla="*/ 582 h 360181"/>
              <a:gd name="connsiteX1" fmla="*/ 179471 w 518171"/>
              <a:gd name="connsiteY1" fmla="*/ 52970 h 360181"/>
              <a:gd name="connsiteX2" fmla="*/ 146133 w 518171"/>
              <a:gd name="connsiteY2" fmla="*/ 102976 h 360181"/>
              <a:gd name="connsiteX3" fmla="*/ 91365 w 518171"/>
              <a:gd name="connsiteY3" fmla="*/ 167270 h 360181"/>
              <a:gd name="connsiteX4" fmla="*/ 8021 w 518171"/>
              <a:gd name="connsiteY4" fmla="*/ 264901 h 360181"/>
              <a:gd name="connsiteX5" fmla="*/ 15165 w 518171"/>
              <a:gd name="connsiteY5" fmla="*/ 291095 h 360181"/>
              <a:gd name="connsiteX6" fmla="*/ 112796 w 518171"/>
              <a:gd name="connsiteY6" fmla="*/ 283951 h 360181"/>
              <a:gd name="connsiteX7" fmla="*/ 310440 w 518171"/>
              <a:gd name="connsiteY7" fmla="*/ 319670 h 360181"/>
              <a:gd name="connsiteX8" fmla="*/ 481890 w 518171"/>
              <a:gd name="connsiteY8" fmla="*/ 350626 h 360181"/>
              <a:gd name="connsiteX9" fmla="*/ 515227 w 518171"/>
              <a:gd name="connsiteY9" fmla="*/ 353007 h 360181"/>
              <a:gd name="connsiteX10" fmla="*/ 434265 w 518171"/>
              <a:gd name="connsiteY10" fmla="*/ 262520 h 360181"/>
              <a:gd name="connsiteX11" fmla="*/ 339015 w 518171"/>
              <a:gd name="connsiteY11" fmla="*/ 188701 h 360181"/>
              <a:gd name="connsiteX12" fmla="*/ 234240 w 518171"/>
              <a:gd name="connsiteY12" fmla="*/ 88689 h 360181"/>
              <a:gd name="connsiteX13" fmla="*/ 193758 w 518171"/>
              <a:gd name="connsiteY13" fmla="*/ 582 h 36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171" h="360181">
                <a:moveTo>
                  <a:pt x="193758" y="582"/>
                </a:moveTo>
                <a:cubicBezTo>
                  <a:pt x="184630" y="-5371"/>
                  <a:pt x="187408" y="35904"/>
                  <a:pt x="179471" y="52970"/>
                </a:cubicBezTo>
                <a:cubicBezTo>
                  <a:pt x="171534" y="70036"/>
                  <a:pt x="160817" y="83926"/>
                  <a:pt x="146133" y="102976"/>
                </a:cubicBezTo>
                <a:cubicBezTo>
                  <a:pt x="131449" y="122026"/>
                  <a:pt x="91365" y="167270"/>
                  <a:pt x="91365" y="167270"/>
                </a:cubicBezTo>
                <a:cubicBezTo>
                  <a:pt x="68346" y="194258"/>
                  <a:pt x="20721" y="244264"/>
                  <a:pt x="8021" y="264901"/>
                </a:cubicBezTo>
                <a:cubicBezTo>
                  <a:pt x="-4679" y="285538"/>
                  <a:pt x="-2298" y="287920"/>
                  <a:pt x="15165" y="291095"/>
                </a:cubicBezTo>
                <a:cubicBezTo>
                  <a:pt x="32627" y="294270"/>
                  <a:pt x="63583" y="279189"/>
                  <a:pt x="112796" y="283951"/>
                </a:cubicBezTo>
                <a:cubicBezTo>
                  <a:pt x="162008" y="288714"/>
                  <a:pt x="310440" y="319670"/>
                  <a:pt x="310440" y="319670"/>
                </a:cubicBezTo>
                <a:lnTo>
                  <a:pt x="481890" y="350626"/>
                </a:lnTo>
                <a:cubicBezTo>
                  <a:pt x="516021" y="356182"/>
                  <a:pt x="523165" y="367691"/>
                  <a:pt x="515227" y="353007"/>
                </a:cubicBezTo>
                <a:cubicBezTo>
                  <a:pt x="507290" y="338323"/>
                  <a:pt x="463634" y="289904"/>
                  <a:pt x="434265" y="262520"/>
                </a:cubicBezTo>
                <a:cubicBezTo>
                  <a:pt x="404896" y="235136"/>
                  <a:pt x="372352" y="217673"/>
                  <a:pt x="339015" y="188701"/>
                </a:cubicBezTo>
                <a:cubicBezTo>
                  <a:pt x="305678" y="159729"/>
                  <a:pt x="261228" y="122027"/>
                  <a:pt x="234240" y="88689"/>
                </a:cubicBezTo>
                <a:cubicBezTo>
                  <a:pt x="207253" y="55352"/>
                  <a:pt x="202886" y="6535"/>
                  <a:pt x="193758" y="58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10E05B9-ACDD-C816-326B-AE4C29CAB397}"/>
              </a:ext>
            </a:extLst>
          </p:cNvPr>
          <p:cNvSpPr/>
          <p:nvPr/>
        </p:nvSpPr>
        <p:spPr>
          <a:xfrm>
            <a:off x="4453465" y="4510902"/>
            <a:ext cx="518171" cy="360181"/>
          </a:xfrm>
          <a:custGeom>
            <a:avLst/>
            <a:gdLst>
              <a:gd name="connsiteX0" fmla="*/ 193758 w 518171"/>
              <a:gd name="connsiteY0" fmla="*/ 582 h 360181"/>
              <a:gd name="connsiteX1" fmla="*/ 179471 w 518171"/>
              <a:gd name="connsiteY1" fmla="*/ 52970 h 360181"/>
              <a:gd name="connsiteX2" fmla="*/ 146133 w 518171"/>
              <a:gd name="connsiteY2" fmla="*/ 102976 h 360181"/>
              <a:gd name="connsiteX3" fmla="*/ 91365 w 518171"/>
              <a:gd name="connsiteY3" fmla="*/ 167270 h 360181"/>
              <a:gd name="connsiteX4" fmla="*/ 8021 w 518171"/>
              <a:gd name="connsiteY4" fmla="*/ 264901 h 360181"/>
              <a:gd name="connsiteX5" fmla="*/ 15165 w 518171"/>
              <a:gd name="connsiteY5" fmla="*/ 291095 h 360181"/>
              <a:gd name="connsiteX6" fmla="*/ 112796 w 518171"/>
              <a:gd name="connsiteY6" fmla="*/ 283951 h 360181"/>
              <a:gd name="connsiteX7" fmla="*/ 310440 w 518171"/>
              <a:gd name="connsiteY7" fmla="*/ 319670 h 360181"/>
              <a:gd name="connsiteX8" fmla="*/ 481890 w 518171"/>
              <a:gd name="connsiteY8" fmla="*/ 350626 h 360181"/>
              <a:gd name="connsiteX9" fmla="*/ 515227 w 518171"/>
              <a:gd name="connsiteY9" fmla="*/ 353007 h 360181"/>
              <a:gd name="connsiteX10" fmla="*/ 434265 w 518171"/>
              <a:gd name="connsiteY10" fmla="*/ 262520 h 360181"/>
              <a:gd name="connsiteX11" fmla="*/ 339015 w 518171"/>
              <a:gd name="connsiteY11" fmla="*/ 188701 h 360181"/>
              <a:gd name="connsiteX12" fmla="*/ 234240 w 518171"/>
              <a:gd name="connsiteY12" fmla="*/ 88689 h 360181"/>
              <a:gd name="connsiteX13" fmla="*/ 193758 w 518171"/>
              <a:gd name="connsiteY13" fmla="*/ 582 h 36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171" h="360181">
                <a:moveTo>
                  <a:pt x="193758" y="582"/>
                </a:moveTo>
                <a:cubicBezTo>
                  <a:pt x="184630" y="-5371"/>
                  <a:pt x="187408" y="35904"/>
                  <a:pt x="179471" y="52970"/>
                </a:cubicBezTo>
                <a:cubicBezTo>
                  <a:pt x="171534" y="70036"/>
                  <a:pt x="160817" y="83926"/>
                  <a:pt x="146133" y="102976"/>
                </a:cubicBezTo>
                <a:cubicBezTo>
                  <a:pt x="131449" y="122026"/>
                  <a:pt x="91365" y="167270"/>
                  <a:pt x="91365" y="167270"/>
                </a:cubicBezTo>
                <a:cubicBezTo>
                  <a:pt x="68346" y="194258"/>
                  <a:pt x="20721" y="244264"/>
                  <a:pt x="8021" y="264901"/>
                </a:cubicBezTo>
                <a:cubicBezTo>
                  <a:pt x="-4679" y="285538"/>
                  <a:pt x="-2298" y="287920"/>
                  <a:pt x="15165" y="291095"/>
                </a:cubicBezTo>
                <a:cubicBezTo>
                  <a:pt x="32627" y="294270"/>
                  <a:pt x="63583" y="279189"/>
                  <a:pt x="112796" y="283951"/>
                </a:cubicBezTo>
                <a:cubicBezTo>
                  <a:pt x="162008" y="288714"/>
                  <a:pt x="310440" y="319670"/>
                  <a:pt x="310440" y="319670"/>
                </a:cubicBezTo>
                <a:lnTo>
                  <a:pt x="481890" y="350626"/>
                </a:lnTo>
                <a:cubicBezTo>
                  <a:pt x="516021" y="356182"/>
                  <a:pt x="523165" y="367691"/>
                  <a:pt x="515227" y="353007"/>
                </a:cubicBezTo>
                <a:cubicBezTo>
                  <a:pt x="507290" y="338323"/>
                  <a:pt x="463634" y="289904"/>
                  <a:pt x="434265" y="262520"/>
                </a:cubicBezTo>
                <a:cubicBezTo>
                  <a:pt x="404896" y="235136"/>
                  <a:pt x="372352" y="217673"/>
                  <a:pt x="339015" y="188701"/>
                </a:cubicBezTo>
                <a:cubicBezTo>
                  <a:pt x="305678" y="159729"/>
                  <a:pt x="261228" y="122027"/>
                  <a:pt x="234240" y="88689"/>
                </a:cubicBezTo>
                <a:cubicBezTo>
                  <a:pt x="207253" y="55352"/>
                  <a:pt x="202886" y="6535"/>
                  <a:pt x="193758" y="58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B8C69387-9B3D-858B-4795-5EA445EE1297}"/>
              </a:ext>
            </a:extLst>
          </p:cNvPr>
          <p:cNvSpPr/>
          <p:nvPr/>
        </p:nvSpPr>
        <p:spPr>
          <a:xfrm>
            <a:off x="2965455" y="4510901"/>
            <a:ext cx="518171" cy="360181"/>
          </a:xfrm>
          <a:custGeom>
            <a:avLst/>
            <a:gdLst>
              <a:gd name="connsiteX0" fmla="*/ 193758 w 518171"/>
              <a:gd name="connsiteY0" fmla="*/ 582 h 360181"/>
              <a:gd name="connsiteX1" fmla="*/ 179471 w 518171"/>
              <a:gd name="connsiteY1" fmla="*/ 52970 h 360181"/>
              <a:gd name="connsiteX2" fmla="*/ 146133 w 518171"/>
              <a:gd name="connsiteY2" fmla="*/ 102976 h 360181"/>
              <a:gd name="connsiteX3" fmla="*/ 91365 w 518171"/>
              <a:gd name="connsiteY3" fmla="*/ 167270 h 360181"/>
              <a:gd name="connsiteX4" fmla="*/ 8021 w 518171"/>
              <a:gd name="connsiteY4" fmla="*/ 264901 h 360181"/>
              <a:gd name="connsiteX5" fmla="*/ 15165 w 518171"/>
              <a:gd name="connsiteY5" fmla="*/ 291095 h 360181"/>
              <a:gd name="connsiteX6" fmla="*/ 112796 w 518171"/>
              <a:gd name="connsiteY6" fmla="*/ 283951 h 360181"/>
              <a:gd name="connsiteX7" fmla="*/ 310440 w 518171"/>
              <a:gd name="connsiteY7" fmla="*/ 319670 h 360181"/>
              <a:gd name="connsiteX8" fmla="*/ 481890 w 518171"/>
              <a:gd name="connsiteY8" fmla="*/ 350626 h 360181"/>
              <a:gd name="connsiteX9" fmla="*/ 515227 w 518171"/>
              <a:gd name="connsiteY9" fmla="*/ 353007 h 360181"/>
              <a:gd name="connsiteX10" fmla="*/ 434265 w 518171"/>
              <a:gd name="connsiteY10" fmla="*/ 262520 h 360181"/>
              <a:gd name="connsiteX11" fmla="*/ 339015 w 518171"/>
              <a:gd name="connsiteY11" fmla="*/ 188701 h 360181"/>
              <a:gd name="connsiteX12" fmla="*/ 234240 w 518171"/>
              <a:gd name="connsiteY12" fmla="*/ 88689 h 360181"/>
              <a:gd name="connsiteX13" fmla="*/ 193758 w 518171"/>
              <a:gd name="connsiteY13" fmla="*/ 582 h 36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171" h="360181">
                <a:moveTo>
                  <a:pt x="193758" y="582"/>
                </a:moveTo>
                <a:cubicBezTo>
                  <a:pt x="184630" y="-5371"/>
                  <a:pt x="187408" y="35904"/>
                  <a:pt x="179471" y="52970"/>
                </a:cubicBezTo>
                <a:cubicBezTo>
                  <a:pt x="171534" y="70036"/>
                  <a:pt x="160817" y="83926"/>
                  <a:pt x="146133" y="102976"/>
                </a:cubicBezTo>
                <a:cubicBezTo>
                  <a:pt x="131449" y="122026"/>
                  <a:pt x="91365" y="167270"/>
                  <a:pt x="91365" y="167270"/>
                </a:cubicBezTo>
                <a:cubicBezTo>
                  <a:pt x="68346" y="194258"/>
                  <a:pt x="20721" y="244264"/>
                  <a:pt x="8021" y="264901"/>
                </a:cubicBezTo>
                <a:cubicBezTo>
                  <a:pt x="-4679" y="285538"/>
                  <a:pt x="-2298" y="287920"/>
                  <a:pt x="15165" y="291095"/>
                </a:cubicBezTo>
                <a:cubicBezTo>
                  <a:pt x="32627" y="294270"/>
                  <a:pt x="63583" y="279189"/>
                  <a:pt x="112796" y="283951"/>
                </a:cubicBezTo>
                <a:cubicBezTo>
                  <a:pt x="162008" y="288714"/>
                  <a:pt x="310440" y="319670"/>
                  <a:pt x="310440" y="319670"/>
                </a:cubicBezTo>
                <a:lnTo>
                  <a:pt x="481890" y="350626"/>
                </a:lnTo>
                <a:cubicBezTo>
                  <a:pt x="516021" y="356182"/>
                  <a:pt x="523165" y="367691"/>
                  <a:pt x="515227" y="353007"/>
                </a:cubicBezTo>
                <a:cubicBezTo>
                  <a:pt x="507290" y="338323"/>
                  <a:pt x="463634" y="289904"/>
                  <a:pt x="434265" y="262520"/>
                </a:cubicBezTo>
                <a:cubicBezTo>
                  <a:pt x="404896" y="235136"/>
                  <a:pt x="372352" y="217673"/>
                  <a:pt x="339015" y="188701"/>
                </a:cubicBezTo>
                <a:cubicBezTo>
                  <a:pt x="305678" y="159729"/>
                  <a:pt x="261228" y="122027"/>
                  <a:pt x="234240" y="88689"/>
                </a:cubicBezTo>
                <a:cubicBezTo>
                  <a:pt x="207253" y="55352"/>
                  <a:pt x="202886" y="6535"/>
                  <a:pt x="193758" y="582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0B3A4177-3754-844C-BFE4-2D70837CD6EE}"/>
              </a:ext>
            </a:extLst>
          </p:cNvPr>
          <p:cNvSpPr/>
          <p:nvPr/>
        </p:nvSpPr>
        <p:spPr>
          <a:xfrm>
            <a:off x="3718340" y="4517122"/>
            <a:ext cx="518171" cy="360181"/>
          </a:xfrm>
          <a:custGeom>
            <a:avLst/>
            <a:gdLst>
              <a:gd name="connsiteX0" fmla="*/ 193758 w 518171"/>
              <a:gd name="connsiteY0" fmla="*/ 582 h 360181"/>
              <a:gd name="connsiteX1" fmla="*/ 179471 w 518171"/>
              <a:gd name="connsiteY1" fmla="*/ 52970 h 360181"/>
              <a:gd name="connsiteX2" fmla="*/ 146133 w 518171"/>
              <a:gd name="connsiteY2" fmla="*/ 102976 h 360181"/>
              <a:gd name="connsiteX3" fmla="*/ 91365 w 518171"/>
              <a:gd name="connsiteY3" fmla="*/ 167270 h 360181"/>
              <a:gd name="connsiteX4" fmla="*/ 8021 w 518171"/>
              <a:gd name="connsiteY4" fmla="*/ 264901 h 360181"/>
              <a:gd name="connsiteX5" fmla="*/ 15165 w 518171"/>
              <a:gd name="connsiteY5" fmla="*/ 291095 h 360181"/>
              <a:gd name="connsiteX6" fmla="*/ 112796 w 518171"/>
              <a:gd name="connsiteY6" fmla="*/ 283951 h 360181"/>
              <a:gd name="connsiteX7" fmla="*/ 310440 w 518171"/>
              <a:gd name="connsiteY7" fmla="*/ 319670 h 360181"/>
              <a:gd name="connsiteX8" fmla="*/ 481890 w 518171"/>
              <a:gd name="connsiteY8" fmla="*/ 350626 h 360181"/>
              <a:gd name="connsiteX9" fmla="*/ 515227 w 518171"/>
              <a:gd name="connsiteY9" fmla="*/ 353007 h 360181"/>
              <a:gd name="connsiteX10" fmla="*/ 434265 w 518171"/>
              <a:gd name="connsiteY10" fmla="*/ 262520 h 360181"/>
              <a:gd name="connsiteX11" fmla="*/ 339015 w 518171"/>
              <a:gd name="connsiteY11" fmla="*/ 188701 h 360181"/>
              <a:gd name="connsiteX12" fmla="*/ 234240 w 518171"/>
              <a:gd name="connsiteY12" fmla="*/ 88689 h 360181"/>
              <a:gd name="connsiteX13" fmla="*/ 193758 w 518171"/>
              <a:gd name="connsiteY13" fmla="*/ 582 h 36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171" h="360181">
                <a:moveTo>
                  <a:pt x="193758" y="582"/>
                </a:moveTo>
                <a:cubicBezTo>
                  <a:pt x="184630" y="-5371"/>
                  <a:pt x="187408" y="35904"/>
                  <a:pt x="179471" y="52970"/>
                </a:cubicBezTo>
                <a:cubicBezTo>
                  <a:pt x="171534" y="70036"/>
                  <a:pt x="160817" y="83926"/>
                  <a:pt x="146133" y="102976"/>
                </a:cubicBezTo>
                <a:cubicBezTo>
                  <a:pt x="131449" y="122026"/>
                  <a:pt x="91365" y="167270"/>
                  <a:pt x="91365" y="167270"/>
                </a:cubicBezTo>
                <a:cubicBezTo>
                  <a:pt x="68346" y="194258"/>
                  <a:pt x="20721" y="244264"/>
                  <a:pt x="8021" y="264901"/>
                </a:cubicBezTo>
                <a:cubicBezTo>
                  <a:pt x="-4679" y="285538"/>
                  <a:pt x="-2298" y="287920"/>
                  <a:pt x="15165" y="291095"/>
                </a:cubicBezTo>
                <a:cubicBezTo>
                  <a:pt x="32627" y="294270"/>
                  <a:pt x="63583" y="279189"/>
                  <a:pt x="112796" y="283951"/>
                </a:cubicBezTo>
                <a:cubicBezTo>
                  <a:pt x="162008" y="288714"/>
                  <a:pt x="310440" y="319670"/>
                  <a:pt x="310440" y="319670"/>
                </a:cubicBezTo>
                <a:lnTo>
                  <a:pt x="481890" y="350626"/>
                </a:lnTo>
                <a:cubicBezTo>
                  <a:pt x="516021" y="356182"/>
                  <a:pt x="523165" y="367691"/>
                  <a:pt x="515227" y="353007"/>
                </a:cubicBezTo>
                <a:cubicBezTo>
                  <a:pt x="507290" y="338323"/>
                  <a:pt x="463634" y="289904"/>
                  <a:pt x="434265" y="262520"/>
                </a:cubicBezTo>
                <a:cubicBezTo>
                  <a:pt x="404896" y="235136"/>
                  <a:pt x="372352" y="217673"/>
                  <a:pt x="339015" y="188701"/>
                </a:cubicBezTo>
                <a:cubicBezTo>
                  <a:pt x="305678" y="159729"/>
                  <a:pt x="261228" y="122027"/>
                  <a:pt x="234240" y="88689"/>
                </a:cubicBezTo>
                <a:cubicBezTo>
                  <a:pt x="207253" y="55352"/>
                  <a:pt x="202886" y="6535"/>
                  <a:pt x="193758" y="582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7B345C4B-5B81-A6AF-B513-235615744D51}"/>
              </a:ext>
            </a:extLst>
          </p:cNvPr>
          <p:cNvSpPr/>
          <p:nvPr/>
        </p:nvSpPr>
        <p:spPr>
          <a:xfrm>
            <a:off x="3023115" y="4144512"/>
            <a:ext cx="263883" cy="401192"/>
          </a:xfrm>
          <a:custGeom>
            <a:avLst/>
            <a:gdLst>
              <a:gd name="connsiteX0" fmla="*/ 663 w 263883"/>
              <a:gd name="connsiteY0" fmla="*/ 82046 h 401192"/>
              <a:gd name="connsiteX1" fmla="*/ 70513 w 263883"/>
              <a:gd name="connsiteY1" fmla="*/ 205871 h 401192"/>
              <a:gd name="connsiteX2" fmla="*/ 124488 w 263883"/>
              <a:gd name="connsiteY2" fmla="*/ 361446 h 401192"/>
              <a:gd name="connsiteX3" fmla="*/ 140363 w 263883"/>
              <a:gd name="connsiteY3" fmla="*/ 383671 h 401192"/>
              <a:gd name="connsiteX4" fmla="*/ 175288 w 263883"/>
              <a:gd name="connsiteY4" fmla="*/ 136021 h 401192"/>
              <a:gd name="connsiteX5" fmla="*/ 226088 w 263883"/>
              <a:gd name="connsiteY5" fmla="*/ 56646 h 401192"/>
              <a:gd name="connsiteX6" fmla="*/ 254663 w 263883"/>
              <a:gd name="connsiteY6" fmla="*/ 18546 h 401192"/>
              <a:gd name="connsiteX7" fmla="*/ 251488 w 263883"/>
              <a:gd name="connsiteY7" fmla="*/ 2671 h 401192"/>
              <a:gd name="connsiteX8" fmla="*/ 114963 w 263883"/>
              <a:gd name="connsiteY8" fmla="*/ 72521 h 401192"/>
              <a:gd name="connsiteX9" fmla="*/ 663 w 263883"/>
              <a:gd name="connsiteY9" fmla="*/ 82046 h 4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83" h="401192">
                <a:moveTo>
                  <a:pt x="663" y="82046"/>
                </a:moveTo>
                <a:cubicBezTo>
                  <a:pt x="-6745" y="104271"/>
                  <a:pt x="49875" y="159304"/>
                  <a:pt x="70513" y="205871"/>
                </a:cubicBezTo>
                <a:cubicBezTo>
                  <a:pt x="91151" y="252438"/>
                  <a:pt x="112846" y="331813"/>
                  <a:pt x="124488" y="361446"/>
                </a:cubicBezTo>
                <a:cubicBezTo>
                  <a:pt x="136130" y="391079"/>
                  <a:pt x="131896" y="421242"/>
                  <a:pt x="140363" y="383671"/>
                </a:cubicBezTo>
                <a:cubicBezTo>
                  <a:pt x="148830" y="346100"/>
                  <a:pt x="161001" y="190525"/>
                  <a:pt x="175288" y="136021"/>
                </a:cubicBezTo>
                <a:cubicBezTo>
                  <a:pt x="189575" y="81517"/>
                  <a:pt x="212859" y="76225"/>
                  <a:pt x="226088" y="56646"/>
                </a:cubicBezTo>
                <a:cubicBezTo>
                  <a:pt x="239317" y="37067"/>
                  <a:pt x="250430" y="27542"/>
                  <a:pt x="254663" y="18546"/>
                </a:cubicBezTo>
                <a:cubicBezTo>
                  <a:pt x="258896" y="9550"/>
                  <a:pt x="274771" y="-6325"/>
                  <a:pt x="251488" y="2671"/>
                </a:cubicBezTo>
                <a:cubicBezTo>
                  <a:pt x="228205" y="11667"/>
                  <a:pt x="155709" y="61938"/>
                  <a:pt x="114963" y="72521"/>
                </a:cubicBezTo>
                <a:cubicBezTo>
                  <a:pt x="74217" y="83104"/>
                  <a:pt x="8071" y="59821"/>
                  <a:pt x="663" y="82046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541D6382-BB88-D273-16F9-85E37ECEABBC}"/>
              </a:ext>
            </a:extLst>
          </p:cNvPr>
          <p:cNvSpPr/>
          <p:nvPr/>
        </p:nvSpPr>
        <p:spPr>
          <a:xfrm>
            <a:off x="4187724" y="4791234"/>
            <a:ext cx="263883" cy="401192"/>
          </a:xfrm>
          <a:custGeom>
            <a:avLst/>
            <a:gdLst>
              <a:gd name="connsiteX0" fmla="*/ 663 w 263883"/>
              <a:gd name="connsiteY0" fmla="*/ 82046 h 401192"/>
              <a:gd name="connsiteX1" fmla="*/ 70513 w 263883"/>
              <a:gd name="connsiteY1" fmla="*/ 205871 h 401192"/>
              <a:gd name="connsiteX2" fmla="*/ 124488 w 263883"/>
              <a:gd name="connsiteY2" fmla="*/ 361446 h 401192"/>
              <a:gd name="connsiteX3" fmla="*/ 140363 w 263883"/>
              <a:gd name="connsiteY3" fmla="*/ 383671 h 401192"/>
              <a:gd name="connsiteX4" fmla="*/ 175288 w 263883"/>
              <a:gd name="connsiteY4" fmla="*/ 136021 h 401192"/>
              <a:gd name="connsiteX5" fmla="*/ 226088 w 263883"/>
              <a:gd name="connsiteY5" fmla="*/ 56646 h 401192"/>
              <a:gd name="connsiteX6" fmla="*/ 254663 w 263883"/>
              <a:gd name="connsiteY6" fmla="*/ 18546 h 401192"/>
              <a:gd name="connsiteX7" fmla="*/ 251488 w 263883"/>
              <a:gd name="connsiteY7" fmla="*/ 2671 h 401192"/>
              <a:gd name="connsiteX8" fmla="*/ 114963 w 263883"/>
              <a:gd name="connsiteY8" fmla="*/ 72521 h 401192"/>
              <a:gd name="connsiteX9" fmla="*/ 663 w 263883"/>
              <a:gd name="connsiteY9" fmla="*/ 82046 h 4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83" h="401192">
                <a:moveTo>
                  <a:pt x="663" y="82046"/>
                </a:moveTo>
                <a:cubicBezTo>
                  <a:pt x="-6745" y="104271"/>
                  <a:pt x="49875" y="159304"/>
                  <a:pt x="70513" y="205871"/>
                </a:cubicBezTo>
                <a:cubicBezTo>
                  <a:pt x="91151" y="252438"/>
                  <a:pt x="112846" y="331813"/>
                  <a:pt x="124488" y="361446"/>
                </a:cubicBezTo>
                <a:cubicBezTo>
                  <a:pt x="136130" y="391079"/>
                  <a:pt x="131896" y="421242"/>
                  <a:pt x="140363" y="383671"/>
                </a:cubicBezTo>
                <a:cubicBezTo>
                  <a:pt x="148830" y="346100"/>
                  <a:pt x="161001" y="190525"/>
                  <a:pt x="175288" y="136021"/>
                </a:cubicBezTo>
                <a:cubicBezTo>
                  <a:pt x="189575" y="81517"/>
                  <a:pt x="212859" y="76225"/>
                  <a:pt x="226088" y="56646"/>
                </a:cubicBezTo>
                <a:cubicBezTo>
                  <a:pt x="239317" y="37067"/>
                  <a:pt x="250430" y="27542"/>
                  <a:pt x="254663" y="18546"/>
                </a:cubicBezTo>
                <a:cubicBezTo>
                  <a:pt x="258896" y="9550"/>
                  <a:pt x="274771" y="-6325"/>
                  <a:pt x="251488" y="2671"/>
                </a:cubicBezTo>
                <a:cubicBezTo>
                  <a:pt x="228205" y="11667"/>
                  <a:pt x="155709" y="61938"/>
                  <a:pt x="114963" y="72521"/>
                </a:cubicBezTo>
                <a:cubicBezTo>
                  <a:pt x="74217" y="83104"/>
                  <a:pt x="8071" y="59821"/>
                  <a:pt x="663" y="82046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50EFC32-1218-B3EC-838B-C0680F08C661}"/>
              </a:ext>
            </a:extLst>
          </p:cNvPr>
          <p:cNvSpPr/>
          <p:nvPr/>
        </p:nvSpPr>
        <p:spPr>
          <a:xfrm>
            <a:off x="4941203" y="4791234"/>
            <a:ext cx="263883" cy="401192"/>
          </a:xfrm>
          <a:custGeom>
            <a:avLst/>
            <a:gdLst>
              <a:gd name="connsiteX0" fmla="*/ 663 w 263883"/>
              <a:gd name="connsiteY0" fmla="*/ 82046 h 401192"/>
              <a:gd name="connsiteX1" fmla="*/ 70513 w 263883"/>
              <a:gd name="connsiteY1" fmla="*/ 205871 h 401192"/>
              <a:gd name="connsiteX2" fmla="*/ 124488 w 263883"/>
              <a:gd name="connsiteY2" fmla="*/ 361446 h 401192"/>
              <a:gd name="connsiteX3" fmla="*/ 140363 w 263883"/>
              <a:gd name="connsiteY3" fmla="*/ 383671 h 401192"/>
              <a:gd name="connsiteX4" fmla="*/ 175288 w 263883"/>
              <a:gd name="connsiteY4" fmla="*/ 136021 h 401192"/>
              <a:gd name="connsiteX5" fmla="*/ 226088 w 263883"/>
              <a:gd name="connsiteY5" fmla="*/ 56646 h 401192"/>
              <a:gd name="connsiteX6" fmla="*/ 254663 w 263883"/>
              <a:gd name="connsiteY6" fmla="*/ 18546 h 401192"/>
              <a:gd name="connsiteX7" fmla="*/ 251488 w 263883"/>
              <a:gd name="connsiteY7" fmla="*/ 2671 h 401192"/>
              <a:gd name="connsiteX8" fmla="*/ 114963 w 263883"/>
              <a:gd name="connsiteY8" fmla="*/ 72521 h 401192"/>
              <a:gd name="connsiteX9" fmla="*/ 663 w 263883"/>
              <a:gd name="connsiteY9" fmla="*/ 82046 h 4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83" h="401192">
                <a:moveTo>
                  <a:pt x="663" y="82046"/>
                </a:moveTo>
                <a:cubicBezTo>
                  <a:pt x="-6745" y="104271"/>
                  <a:pt x="49875" y="159304"/>
                  <a:pt x="70513" y="205871"/>
                </a:cubicBezTo>
                <a:cubicBezTo>
                  <a:pt x="91151" y="252438"/>
                  <a:pt x="112846" y="331813"/>
                  <a:pt x="124488" y="361446"/>
                </a:cubicBezTo>
                <a:cubicBezTo>
                  <a:pt x="136130" y="391079"/>
                  <a:pt x="131896" y="421242"/>
                  <a:pt x="140363" y="383671"/>
                </a:cubicBezTo>
                <a:cubicBezTo>
                  <a:pt x="148830" y="346100"/>
                  <a:pt x="161001" y="190525"/>
                  <a:pt x="175288" y="136021"/>
                </a:cubicBezTo>
                <a:cubicBezTo>
                  <a:pt x="189575" y="81517"/>
                  <a:pt x="212859" y="76225"/>
                  <a:pt x="226088" y="56646"/>
                </a:cubicBezTo>
                <a:cubicBezTo>
                  <a:pt x="239317" y="37067"/>
                  <a:pt x="250430" y="27542"/>
                  <a:pt x="254663" y="18546"/>
                </a:cubicBezTo>
                <a:cubicBezTo>
                  <a:pt x="258896" y="9550"/>
                  <a:pt x="274771" y="-6325"/>
                  <a:pt x="251488" y="2671"/>
                </a:cubicBezTo>
                <a:cubicBezTo>
                  <a:pt x="228205" y="11667"/>
                  <a:pt x="155709" y="61938"/>
                  <a:pt x="114963" y="72521"/>
                </a:cubicBezTo>
                <a:cubicBezTo>
                  <a:pt x="74217" y="83104"/>
                  <a:pt x="8071" y="59821"/>
                  <a:pt x="663" y="82046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2BD7F872-0C5D-08EF-CB2F-97E5216C5009}"/>
              </a:ext>
            </a:extLst>
          </p:cNvPr>
          <p:cNvSpPr/>
          <p:nvPr/>
        </p:nvSpPr>
        <p:spPr>
          <a:xfrm>
            <a:off x="4500312" y="4144512"/>
            <a:ext cx="263883" cy="401192"/>
          </a:xfrm>
          <a:custGeom>
            <a:avLst/>
            <a:gdLst>
              <a:gd name="connsiteX0" fmla="*/ 663 w 263883"/>
              <a:gd name="connsiteY0" fmla="*/ 82046 h 401192"/>
              <a:gd name="connsiteX1" fmla="*/ 70513 w 263883"/>
              <a:gd name="connsiteY1" fmla="*/ 205871 h 401192"/>
              <a:gd name="connsiteX2" fmla="*/ 124488 w 263883"/>
              <a:gd name="connsiteY2" fmla="*/ 361446 h 401192"/>
              <a:gd name="connsiteX3" fmla="*/ 140363 w 263883"/>
              <a:gd name="connsiteY3" fmla="*/ 383671 h 401192"/>
              <a:gd name="connsiteX4" fmla="*/ 175288 w 263883"/>
              <a:gd name="connsiteY4" fmla="*/ 136021 h 401192"/>
              <a:gd name="connsiteX5" fmla="*/ 226088 w 263883"/>
              <a:gd name="connsiteY5" fmla="*/ 56646 h 401192"/>
              <a:gd name="connsiteX6" fmla="*/ 254663 w 263883"/>
              <a:gd name="connsiteY6" fmla="*/ 18546 h 401192"/>
              <a:gd name="connsiteX7" fmla="*/ 251488 w 263883"/>
              <a:gd name="connsiteY7" fmla="*/ 2671 h 401192"/>
              <a:gd name="connsiteX8" fmla="*/ 114963 w 263883"/>
              <a:gd name="connsiteY8" fmla="*/ 72521 h 401192"/>
              <a:gd name="connsiteX9" fmla="*/ 663 w 263883"/>
              <a:gd name="connsiteY9" fmla="*/ 82046 h 4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83" h="401192">
                <a:moveTo>
                  <a:pt x="663" y="82046"/>
                </a:moveTo>
                <a:cubicBezTo>
                  <a:pt x="-6745" y="104271"/>
                  <a:pt x="49875" y="159304"/>
                  <a:pt x="70513" y="205871"/>
                </a:cubicBezTo>
                <a:cubicBezTo>
                  <a:pt x="91151" y="252438"/>
                  <a:pt x="112846" y="331813"/>
                  <a:pt x="124488" y="361446"/>
                </a:cubicBezTo>
                <a:cubicBezTo>
                  <a:pt x="136130" y="391079"/>
                  <a:pt x="131896" y="421242"/>
                  <a:pt x="140363" y="383671"/>
                </a:cubicBezTo>
                <a:cubicBezTo>
                  <a:pt x="148830" y="346100"/>
                  <a:pt x="161001" y="190525"/>
                  <a:pt x="175288" y="136021"/>
                </a:cubicBezTo>
                <a:cubicBezTo>
                  <a:pt x="189575" y="81517"/>
                  <a:pt x="212859" y="76225"/>
                  <a:pt x="226088" y="56646"/>
                </a:cubicBezTo>
                <a:cubicBezTo>
                  <a:pt x="239317" y="37067"/>
                  <a:pt x="250430" y="27542"/>
                  <a:pt x="254663" y="18546"/>
                </a:cubicBezTo>
                <a:cubicBezTo>
                  <a:pt x="258896" y="9550"/>
                  <a:pt x="274771" y="-6325"/>
                  <a:pt x="251488" y="2671"/>
                </a:cubicBezTo>
                <a:cubicBezTo>
                  <a:pt x="228205" y="11667"/>
                  <a:pt x="155709" y="61938"/>
                  <a:pt x="114963" y="72521"/>
                </a:cubicBezTo>
                <a:cubicBezTo>
                  <a:pt x="74217" y="83104"/>
                  <a:pt x="8071" y="59821"/>
                  <a:pt x="663" y="82046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0D242A5F-5D06-D6FA-F852-0E1E77E516B7}"/>
              </a:ext>
            </a:extLst>
          </p:cNvPr>
          <p:cNvSpPr/>
          <p:nvPr/>
        </p:nvSpPr>
        <p:spPr>
          <a:xfrm>
            <a:off x="2738404" y="4787391"/>
            <a:ext cx="263883" cy="401192"/>
          </a:xfrm>
          <a:custGeom>
            <a:avLst/>
            <a:gdLst>
              <a:gd name="connsiteX0" fmla="*/ 663 w 263883"/>
              <a:gd name="connsiteY0" fmla="*/ 82046 h 401192"/>
              <a:gd name="connsiteX1" fmla="*/ 70513 w 263883"/>
              <a:gd name="connsiteY1" fmla="*/ 205871 h 401192"/>
              <a:gd name="connsiteX2" fmla="*/ 124488 w 263883"/>
              <a:gd name="connsiteY2" fmla="*/ 361446 h 401192"/>
              <a:gd name="connsiteX3" fmla="*/ 140363 w 263883"/>
              <a:gd name="connsiteY3" fmla="*/ 383671 h 401192"/>
              <a:gd name="connsiteX4" fmla="*/ 175288 w 263883"/>
              <a:gd name="connsiteY4" fmla="*/ 136021 h 401192"/>
              <a:gd name="connsiteX5" fmla="*/ 226088 w 263883"/>
              <a:gd name="connsiteY5" fmla="*/ 56646 h 401192"/>
              <a:gd name="connsiteX6" fmla="*/ 254663 w 263883"/>
              <a:gd name="connsiteY6" fmla="*/ 18546 h 401192"/>
              <a:gd name="connsiteX7" fmla="*/ 251488 w 263883"/>
              <a:gd name="connsiteY7" fmla="*/ 2671 h 401192"/>
              <a:gd name="connsiteX8" fmla="*/ 114963 w 263883"/>
              <a:gd name="connsiteY8" fmla="*/ 72521 h 401192"/>
              <a:gd name="connsiteX9" fmla="*/ 663 w 263883"/>
              <a:gd name="connsiteY9" fmla="*/ 82046 h 4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83" h="401192">
                <a:moveTo>
                  <a:pt x="663" y="82046"/>
                </a:moveTo>
                <a:cubicBezTo>
                  <a:pt x="-6745" y="104271"/>
                  <a:pt x="49875" y="159304"/>
                  <a:pt x="70513" y="205871"/>
                </a:cubicBezTo>
                <a:cubicBezTo>
                  <a:pt x="91151" y="252438"/>
                  <a:pt x="112846" y="331813"/>
                  <a:pt x="124488" y="361446"/>
                </a:cubicBezTo>
                <a:cubicBezTo>
                  <a:pt x="136130" y="391079"/>
                  <a:pt x="131896" y="421242"/>
                  <a:pt x="140363" y="383671"/>
                </a:cubicBezTo>
                <a:cubicBezTo>
                  <a:pt x="148830" y="346100"/>
                  <a:pt x="161001" y="190525"/>
                  <a:pt x="175288" y="136021"/>
                </a:cubicBezTo>
                <a:cubicBezTo>
                  <a:pt x="189575" y="81517"/>
                  <a:pt x="212859" y="76225"/>
                  <a:pt x="226088" y="56646"/>
                </a:cubicBezTo>
                <a:cubicBezTo>
                  <a:pt x="239317" y="37067"/>
                  <a:pt x="250430" y="27542"/>
                  <a:pt x="254663" y="18546"/>
                </a:cubicBezTo>
                <a:cubicBezTo>
                  <a:pt x="258896" y="9550"/>
                  <a:pt x="274771" y="-6325"/>
                  <a:pt x="251488" y="2671"/>
                </a:cubicBezTo>
                <a:cubicBezTo>
                  <a:pt x="228205" y="11667"/>
                  <a:pt x="155709" y="61938"/>
                  <a:pt x="114963" y="72521"/>
                </a:cubicBezTo>
                <a:cubicBezTo>
                  <a:pt x="74217" y="83104"/>
                  <a:pt x="8071" y="59821"/>
                  <a:pt x="663" y="82046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EAD1C000-0985-D49B-BE09-FF49A59FC7AA}"/>
              </a:ext>
            </a:extLst>
          </p:cNvPr>
          <p:cNvSpPr/>
          <p:nvPr/>
        </p:nvSpPr>
        <p:spPr>
          <a:xfrm>
            <a:off x="3460162" y="4787391"/>
            <a:ext cx="263883" cy="401192"/>
          </a:xfrm>
          <a:custGeom>
            <a:avLst/>
            <a:gdLst>
              <a:gd name="connsiteX0" fmla="*/ 663 w 263883"/>
              <a:gd name="connsiteY0" fmla="*/ 82046 h 401192"/>
              <a:gd name="connsiteX1" fmla="*/ 70513 w 263883"/>
              <a:gd name="connsiteY1" fmla="*/ 205871 h 401192"/>
              <a:gd name="connsiteX2" fmla="*/ 124488 w 263883"/>
              <a:gd name="connsiteY2" fmla="*/ 361446 h 401192"/>
              <a:gd name="connsiteX3" fmla="*/ 140363 w 263883"/>
              <a:gd name="connsiteY3" fmla="*/ 383671 h 401192"/>
              <a:gd name="connsiteX4" fmla="*/ 175288 w 263883"/>
              <a:gd name="connsiteY4" fmla="*/ 136021 h 401192"/>
              <a:gd name="connsiteX5" fmla="*/ 226088 w 263883"/>
              <a:gd name="connsiteY5" fmla="*/ 56646 h 401192"/>
              <a:gd name="connsiteX6" fmla="*/ 254663 w 263883"/>
              <a:gd name="connsiteY6" fmla="*/ 18546 h 401192"/>
              <a:gd name="connsiteX7" fmla="*/ 251488 w 263883"/>
              <a:gd name="connsiteY7" fmla="*/ 2671 h 401192"/>
              <a:gd name="connsiteX8" fmla="*/ 114963 w 263883"/>
              <a:gd name="connsiteY8" fmla="*/ 72521 h 401192"/>
              <a:gd name="connsiteX9" fmla="*/ 663 w 263883"/>
              <a:gd name="connsiteY9" fmla="*/ 82046 h 4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83" h="401192">
                <a:moveTo>
                  <a:pt x="663" y="82046"/>
                </a:moveTo>
                <a:cubicBezTo>
                  <a:pt x="-6745" y="104271"/>
                  <a:pt x="49875" y="159304"/>
                  <a:pt x="70513" y="205871"/>
                </a:cubicBezTo>
                <a:cubicBezTo>
                  <a:pt x="91151" y="252438"/>
                  <a:pt x="112846" y="331813"/>
                  <a:pt x="124488" y="361446"/>
                </a:cubicBezTo>
                <a:cubicBezTo>
                  <a:pt x="136130" y="391079"/>
                  <a:pt x="131896" y="421242"/>
                  <a:pt x="140363" y="383671"/>
                </a:cubicBezTo>
                <a:cubicBezTo>
                  <a:pt x="148830" y="346100"/>
                  <a:pt x="161001" y="190525"/>
                  <a:pt x="175288" y="136021"/>
                </a:cubicBezTo>
                <a:cubicBezTo>
                  <a:pt x="189575" y="81517"/>
                  <a:pt x="212859" y="76225"/>
                  <a:pt x="226088" y="56646"/>
                </a:cubicBezTo>
                <a:cubicBezTo>
                  <a:pt x="239317" y="37067"/>
                  <a:pt x="250430" y="27542"/>
                  <a:pt x="254663" y="18546"/>
                </a:cubicBezTo>
                <a:cubicBezTo>
                  <a:pt x="258896" y="9550"/>
                  <a:pt x="274771" y="-6325"/>
                  <a:pt x="251488" y="2671"/>
                </a:cubicBezTo>
                <a:cubicBezTo>
                  <a:pt x="228205" y="11667"/>
                  <a:pt x="155709" y="61938"/>
                  <a:pt x="114963" y="72521"/>
                </a:cubicBezTo>
                <a:cubicBezTo>
                  <a:pt x="74217" y="83104"/>
                  <a:pt x="8071" y="59821"/>
                  <a:pt x="663" y="82046"/>
                </a:cubicBezTo>
                <a:close/>
              </a:path>
            </a:pathLst>
          </a:cu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Arrow: Down 102">
            <a:extLst>
              <a:ext uri="{FF2B5EF4-FFF2-40B4-BE49-F238E27FC236}">
                <a16:creationId xmlns:a16="http://schemas.microsoft.com/office/drawing/2014/main" id="{CB0A8649-09FA-7FAF-1CFA-E94C63C5C88A}"/>
              </a:ext>
            </a:extLst>
          </p:cNvPr>
          <p:cNvSpPr/>
          <p:nvPr/>
        </p:nvSpPr>
        <p:spPr>
          <a:xfrm rot="10800000">
            <a:off x="4299179" y="5666741"/>
            <a:ext cx="227201" cy="33528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28BCAA4A-6D31-38B6-2FEA-4B7A07B56DAB}"/>
              </a:ext>
            </a:extLst>
          </p:cNvPr>
          <p:cNvSpPr/>
          <p:nvPr/>
        </p:nvSpPr>
        <p:spPr>
          <a:xfrm rot="10800000">
            <a:off x="5007432" y="5499101"/>
            <a:ext cx="227201" cy="33528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E54939C1-EA59-20C4-6C78-9797215EA8CD}"/>
              </a:ext>
            </a:extLst>
          </p:cNvPr>
          <p:cNvSpPr/>
          <p:nvPr/>
        </p:nvSpPr>
        <p:spPr>
          <a:xfrm>
            <a:off x="7500423" y="3429000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716FEF52-1661-7AD9-488F-514F861F1CA2}"/>
              </a:ext>
            </a:extLst>
          </p:cNvPr>
          <p:cNvSpPr/>
          <p:nvPr/>
        </p:nvSpPr>
        <p:spPr>
          <a:xfrm>
            <a:off x="8367763" y="3484525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78F6D2D-BFB2-D57C-B1FE-C99A222E050A}"/>
              </a:ext>
            </a:extLst>
          </p:cNvPr>
          <p:cNvSpPr/>
          <p:nvPr/>
        </p:nvSpPr>
        <p:spPr>
          <a:xfrm>
            <a:off x="9105417" y="3484525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3B20085F-348A-95AB-F359-F18A7622554D}"/>
              </a:ext>
            </a:extLst>
          </p:cNvPr>
          <p:cNvSpPr/>
          <p:nvPr/>
        </p:nvSpPr>
        <p:spPr>
          <a:xfrm>
            <a:off x="8801671" y="4119525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C78060CA-F463-D160-ECDF-8E4740C197B9}"/>
              </a:ext>
            </a:extLst>
          </p:cNvPr>
          <p:cNvSpPr/>
          <p:nvPr/>
        </p:nvSpPr>
        <p:spPr>
          <a:xfrm>
            <a:off x="9553292" y="4119525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E33C18C4-45F5-922B-0537-32304DE9F2A9}"/>
              </a:ext>
            </a:extLst>
          </p:cNvPr>
          <p:cNvSpPr/>
          <p:nvPr/>
        </p:nvSpPr>
        <p:spPr>
          <a:xfrm>
            <a:off x="9235579" y="4754525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72FB667-F466-D456-6D8E-108CD61ECCFA}"/>
              </a:ext>
            </a:extLst>
          </p:cNvPr>
          <p:cNvSpPr/>
          <p:nvPr/>
        </p:nvSpPr>
        <p:spPr>
          <a:xfrm>
            <a:off x="8566980" y="5093874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253629F4-107B-B672-3242-357626306ED7}"/>
              </a:ext>
            </a:extLst>
          </p:cNvPr>
          <p:cNvSpPr/>
          <p:nvPr/>
        </p:nvSpPr>
        <p:spPr>
          <a:xfrm>
            <a:off x="7873677" y="5679259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70691B3-BD95-A2DE-F623-AD7C3E73D694}"/>
              </a:ext>
            </a:extLst>
          </p:cNvPr>
          <p:cNvSpPr/>
          <p:nvPr/>
        </p:nvSpPr>
        <p:spPr>
          <a:xfrm>
            <a:off x="7326363" y="4119525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2FAEB5A8-703C-E9D0-F895-BEECF6F048E3}"/>
              </a:ext>
            </a:extLst>
          </p:cNvPr>
          <p:cNvSpPr/>
          <p:nvPr/>
        </p:nvSpPr>
        <p:spPr>
          <a:xfrm>
            <a:off x="9983485" y="4754525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23FB004-FBF0-2B1A-154A-129564A70015}"/>
              </a:ext>
            </a:extLst>
          </p:cNvPr>
          <p:cNvSpPr/>
          <p:nvPr/>
        </p:nvSpPr>
        <p:spPr>
          <a:xfrm>
            <a:off x="7042534" y="4754525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1C174479-A2D8-7C7B-EA7E-E51E9A311928}"/>
              </a:ext>
            </a:extLst>
          </p:cNvPr>
          <p:cNvSpPr/>
          <p:nvPr/>
        </p:nvSpPr>
        <p:spPr>
          <a:xfrm>
            <a:off x="8204700" y="3951482"/>
            <a:ext cx="518171" cy="360181"/>
          </a:xfrm>
          <a:custGeom>
            <a:avLst/>
            <a:gdLst>
              <a:gd name="connsiteX0" fmla="*/ 193758 w 518171"/>
              <a:gd name="connsiteY0" fmla="*/ 582 h 360181"/>
              <a:gd name="connsiteX1" fmla="*/ 179471 w 518171"/>
              <a:gd name="connsiteY1" fmla="*/ 52970 h 360181"/>
              <a:gd name="connsiteX2" fmla="*/ 146133 w 518171"/>
              <a:gd name="connsiteY2" fmla="*/ 102976 h 360181"/>
              <a:gd name="connsiteX3" fmla="*/ 91365 w 518171"/>
              <a:gd name="connsiteY3" fmla="*/ 167270 h 360181"/>
              <a:gd name="connsiteX4" fmla="*/ 8021 w 518171"/>
              <a:gd name="connsiteY4" fmla="*/ 264901 h 360181"/>
              <a:gd name="connsiteX5" fmla="*/ 15165 w 518171"/>
              <a:gd name="connsiteY5" fmla="*/ 291095 h 360181"/>
              <a:gd name="connsiteX6" fmla="*/ 112796 w 518171"/>
              <a:gd name="connsiteY6" fmla="*/ 283951 h 360181"/>
              <a:gd name="connsiteX7" fmla="*/ 310440 w 518171"/>
              <a:gd name="connsiteY7" fmla="*/ 319670 h 360181"/>
              <a:gd name="connsiteX8" fmla="*/ 481890 w 518171"/>
              <a:gd name="connsiteY8" fmla="*/ 350626 h 360181"/>
              <a:gd name="connsiteX9" fmla="*/ 515227 w 518171"/>
              <a:gd name="connsiteY9" fmla="*/ 353007 h 360181"/>
              <a:gd name="connsiteX10" fmla="*/ 434265 w 518171"/>
              <a:gd name="connsiteY10" fmla="*/ 262520 h 360181"/>
              <a:gd name="connsiteX11" fmla="*/ 339015 w 518171"/>
              <a:gd name="connsiteY11" fmla="*/ 188701 h 360181"/>
              <a:gd name="connsiteX12" fmla="*/ 234240 w 518171"/>
              <a:gd name="connsiteY12" fmla="*/ 88689 h 360181"/>
              <a:gd name="connsiteX13" fmla="*/ 193758 w 518171"/>
              <a:gd name="connsiteY13" fmla="*/ 582 h 36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171" h="360181">
                <a:moveTo>
                  <a:pt x="193758" y="582"/>
                </a:moveTo>
                <a:cubicBezTo>
                  <a:pt x="184630" y="-5371"/>
                  <a:pt x="187408" y="35904"/>
                  <a:pt x="179471" y="52970"/>
                </a:cubicBezTo>
                <a:cubicBezTo>
                  <a:pt x="171534" y="70036"/>
                  <a:pt x="160817" y="83926"/>
                  <a:pt x="146133" y="102976"/>
                </a:cubicBezTo>
                <a:cubicBezTo>
                  <a:pt x="131449" y="122026"/>
                  <a:pt x="91365" y="167270"/>
                  <a:pt x="91365" y="167270"/>
                </a:cubicBezTo>
                <a:cubicBezTo>
                  <a:pt x="68346" y="194258"/>
                  <a:pt x="20721" y="244264"/>
                  <a:pt x="8021" y="264901"/>
                </a:cubicBezTo>
                <a:cubicBezTo>
                  <a:pt x="-4679" y="285538"/>
                  <a:pt x="-2298" y="287920"/>
                  <a:pt x="15165" y="291095"/>
                </a:cubicBezTo>
                <a:cubicBezTo>
                  <a:pt x="32627" y="294270"/>
                  <a:pt x="63583" y="279189"/>
                  <a:pt x="112796" y="283951"/>
                </a:cubicBezTo>
                <a:cubicBezTo>
                  <a:pt x="162008" y="288714"/>
                  <a:pt x="310440" y="319670"/>
                  <a:pt x="310440" y="319670"/>
                </a:cubicBezTo>
                <a:lnTo>
                  <a:pt x="481890" y="350626"/>
                </a:lnTo>
                <a:cubicBezTo>
                  <a:pt x="516021" y="356182"/>
                  <a:pt x="523165" y="367691"/>
                  <a:pt x="515227" y="353007"/>
                </a:cubicBezTo>
                <a:cubicBezTo>
                  <a:pt x="507290" y="338323"/>
                  <a:pt x="463634" y="289904"/>
                  <a:pt x="434265" y="262520"/>
                </a:cubicBezTo>
                <a:cubicBezTo>
                  <a:pt x="404896" y="235136"/>
                  <a:pt x="372352" y="217673"/>
                  <a:pt x="339015" y="188701"/>
                </a:cubicBezTo>
                <a:cubicBezTo>
                  <a:pt x="305678" y="159729"/>
                  <a:pt x="261228" y="122027"/>
                  <a:pt x="234240" y="88689"/>
                </a:cubicBezTo>
                <a:cubicBezTo>
                  <a:pt x="207253" y="55352"/>
                  <a:pt x="202886" y="6535"/>
                  <a:pt x="193758" y="582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3BD44CC0-F080-FFC3-66E6-1B42390A891B}"/>
              </a:ext>
            </a:extLst>
          </p:cNvPr>
          <p:cNvSpPr/>
          <p:nvPr/>
        </p:nvSpPr>
        <p:spPr>
          <a:xfrm>
            <a:off x="8888017" y="3839193"/>
            <a:ext cx="518171" cy="360181"/>
          </a:xfrm>
          <a:custGeom>
            <a:avLst/>
            <a:gdLst>
              <a:gd name="connsiteX0" fmla="*/ 193758 w 518171"/>
              <a:gd name="connsiteY0" fmla="*/ 582 h 360181"/>
              <a:gd name="connsiteX1" fmla="*/ 179471 w 518171"/>
              <a:gd name="connsiteY1" fmla="*/ 52970 h 360181"/>
              <a:gd name="connsiteX2" fmla="*/ 146133 w 518171"/>
              <a:gd name="connsiteY2" fmla="*/ 102976 h 360181"/>
              <a:gd name="connsiteX3" fmla="*/ 91365 w 518171"/>
              <a:gd name="connsiteY3" fmla="*/ 167270 h 360181"/>
              <a:gd name="connsiteX4" fmla="*/ 8021 w 518171"/>
              <a:gd name="connsiteY4" fmla="*/ 264901 h 360181"/>
              <a:gd name="connsiteX5" fmla="*/ 15165 w 518171"/>
              <a:gd name="connsiteY5" fmla="*/ 291095 h 360181"/>
              <a:gd name="connsiteX6" fmla="*/ 112796 w 518171"/>
              <a:gd name="connsiteY6" fmla="*/ 283951 h 360181"/>
              <a:gd name="connsiteX7" fmla="*/ 310440 w 518171"/>
              <a:gd name="connsiteY7" fmla="*/ 319670 h 360181"/>
              <a:gd name="connsiteX8" fmla="*/ 481890 w 518171"/>
              <a:gd name="connsiteY8" fmla="*/ 350626 h 360181"/>
              <a:gd name="connsiteX9" fmla="*/ 515227 w 518171"/>
              <a:gd name="connsiteY9" fmla="*/ 353007 h 360181"/>
              <a:gd name="connsiteX10" fmla="*/ 434265 w 518171"/>
              <a:gd name="connsiteY10" fmla="*/ 262520 h 360181"/>
              <a:gd name="connsiteX11" fmla="*/ 339015 w 518171"/>
              <a:gd name="connsiteY11" fmla="*/ 188701 h 360181"/>
              <a:gd name="connsiteX12" fmla="*/ 234240 w 518171"/>
              <a:gd name="connsiteY12" fmla="*/ 88689 h 360181"/>
              <a:gd name="connsiteX13" fmla="*/ 193758 w 518171"/>
              <a:gd name="connsiteY13" fmla="*/ 582 h 36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171" h="360181">
                <a:moveTo>
                  <a:pt x="193758" y="582"/>
                </a:moveTo>
                <a:cubicBezTo>
                  <a:pt x="184630" y="-5371"/>
                  <a:pt x="187408" y="35904"/>
                  <a:pt x="179471" y="52970"/>
                </a:cubicBezTo>
                <a:cubicBezTo>
                  <a:pt x="171534" y="70036"/>
                  <a:pt x="160817" y="83926"/>
                  <a:pt x="146133" y="102976"/>
                </a:cubicBezTo>
                <a:cubicBezTo>
                  <a:pt x="131449" y="122026"/>
                  <a:pt x="91365" y="167270"/>
                  <a:pt x="91365" y="167270"/>
                </a:cubicBezTo>
                <a:cubicBezTo>
                  <a:pt x="68346" y="194258"/>
                  <a:pt x="20721" y="244264"/>
                  <a:pt x="8021" y="264901"/>
                </a:cubicBezTo>
                <a:cubicBezTo>
                  <a:pt x="-4679" y="285538"/>
                  <a:pt x="-2298" y="287920"/>
                  <a:pt x="15165" y="291095"/>
                </a:cubicBezTo>
                <a:cubicBezTo>
                  <a:pt x="32627" y="294270"/>
                  <a:pt x="63583" y="279189"/>
                  <a:pt x="112796" y="283951"/>
                </a:cubicBezTo>
                <a:cubicBezTo>
                  <a:pt x="162008" y="288714"/>
                  <a:pt x="310440" y="319670"/>
                  <a:pt x="310440" y="319670"/>
                </a:cubicBezTo>
                <a:lnTo>
                  <a:pt x="481890" y="350626"/>
                </a:lnTo>
                <a:cubicBezTo>
                  <a:pt x="516021" y="356182"/>
                  <a:pt x="523165" y="367691"/>
                  <a:pt x="515227" y="353007"/>
                </a:cubicBezTo>
                <a:cubicBezTo>
                  <a:pt x="507290" y="338323"/>
                  <a:pt x="463634" y="289904"/>
                  <a:pt x="434265" y="262520"/>
                </a:cubicBezTo>
                <a:cubicBezTo>
                  <a:pt x="404896" y="235136"/>
                  <a:pt x="372352" y="217673"/>
                  <a:pt x="339015" y="188701"/>
                </a:cubicBezTo>
                <a:cubicBezTo>
                  <a:pt x="305678" y="159729"/>
                  <a:pt x="261228" y="122027"/>
                  <a:pt x="234240" y="88689"/>
                </a:cubicBezTo>
                <a:cubicBezTo>
                  <a:pt x="207253" y="55352"/>
                  <a:pt x="202886" y="6535"/>
                  <a:pt x="193758" y="58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DE475728-9B1F-2419-511D-092C38C57022}"/>
              </a:ext>
            </a:extLst>
          </p:cNvPr>
          <p:cNvSpPr/>
          <p:nvPr/>
        </p:nvSpPr>
        <p:spPr>
          <a:xfrm>
            <a:off x="9345320" y="4470988"/>
            <a:ext cx="518171" cy="360181"/>
          </a:xfrm>
          <a:custGeom>
            <a:avLst/>
            <a:gdLst>
              <a:gd name="connsiteX0" fmla="*/ 193758 w 518171"/>
              <a:gd name="connsiteY0" fmla="*/ 582 h 360181"/>
              <a:gd name="connsiteX1" fmla="*/ 179471 w 518171"/>
              <a:gd name="connsiteY1" fmla="*/ 52970 h 360181"/>
              <a:gd name="connsiteX2" fmla="*/ 146133 w 518171"/>
              <a:gd name="connsiteY2" fmla="*/ 102976 h 360181"/>
              <a:gd name="connsiteX3" fmla="*/ 91365 w 518171"/>
              <a:gd name="connsiteY3" fmla="*/ 167270 h 360181"/>
              <a:gd name="connsiteX4" fmla="*/ 8021 w 518171"/>
              <a:gd name="connsiteY4" fmla="*/ 264901 h 360181"/>
              <a:gd name="connsiteX5" fmla="*/ 15165 w 518171"/>
              <a:gd name="connsiteY5" fmla="*/ 291095 h 360181"/>
              <a:gd name="connsiteX6" fmla="*/ 112796 w 518171"/>
              <a:gd name="connsiteY6" fmla="*/ 283951 h 360181"/>
              <a:gd name="connsiteX7" fmla="*/ 310440 w 518171"/>
              <a:gd name="connsiteY7" fmla="*/ 319670 h 360181"/>
              <a:gd name="connsiteX8" fmla="*/ 481890 w 518171"/>
              <a:gd name="connsiteY8" fmla="*/ 350626 h 360181"/>
              <a:gd name="connsiteX9" fmla="*/ 515227 w 518171"/>
              <a:gd name="connsiteY9" fmla="*/ 353007 h 360181"/>
              <a:gd name="connsiteX10" fmla="*/ 434265 w 518171"/>
              <a:gd name="connsiteY10" fmla="*/ 262520 h 360181"/>
              <a:gd name="connsiteX11" fmla="*/ 339015 w 518171"/>
              <a:gd name="connsiteY11" fmla="*/ 188701 h 360181"/>
              <a:gd name="connsiteX12" fmla="*/ 234240 w 518171"/>
              <a:gd name="connsiteY12" fmla="*/ 88689 h 360181"/>
              <a:gd name="connsiteX13" fmla="*/ 193758 w 518171"/>
              <a:gd name="connsiteY13" fmla="*/ 582 h 36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171" h="360181">
                <a:moveTo>
                  <a:pt x="193758" y="582"/>
                </a:moveTo>
                <a:cubicBezTo>
                  <a:pt x="184630" y="-5371"/>
                  <a:pt x="187408" y="35904"/>
                  <a:pt x="179471" y="52970"/>
                </a:cubicBezTo>
                <a:cubicBezTo>
                  <a:pt x="171534" y="70036"/>
                  <a:pt x="160817" y="83926"/>
                  <a:pt x="146133" y="102976"/>
                </a:cubicBezTo>
                <a:cubicBezTo>
                  <a:pt x="131449" y="122026"/>
                  <a:pt x="91365" y="167270"/>
                  <a:pt x="91365" y="167270"/>
                </a:cubicBezTo>
                <a:cubicBezTo>
                  <a:pt x="68346" y="194258"/>
                  <a:pt x="20721" y="244264"/>
                  <a:pt x="8021" y="264901"/>
                </a:cubicBezTo>
                <a:cubicBezTo>
                  <a:pt x="-4679" y="285538"/>
                  <a:pt x="-2298" y="287920"/>
                  <a:pt x="15165" y="291095"/>
                </a:cubicBezTo>
                <a:cubicBezTo>
                  <a:pt x="32627" y="294270"/>
                  <a:pt x="63583" y="279189"/>
                  <a:pt x="112796" y="283951"/>
                </a:cubicBezTo>
                <a:cubicBezTo>
                  <a:pt x="162008" y="288714"/>
                  <a:pt x="310440" y="319670"/>
                  <a:pt x="310440" y="319670"/>
                </a:cubicBezTo>
                <a:lnTo>
                  <a:pt x="481890" y="350626"/>
                </a:lnTo>
                <a:cubicBezTo>
                  <a:pt x="516021" y="356182"/>
                  <a:pt x="523165" y="367691"/>
                  <a:pt x="515227" y="353007"/>
                </a:cubicBezTo>
                <a:cubicBezTo>
                  <a:pt x="507290" y="338323"/>
                  <a:pt x="463634" y="289904"/>
                  <a:pt x="434265" y="262520"/>
                </a:cubicBezTo>
                <a:cubicBezTo>
                  <a:pt x="404896" y="235136"/>
                  <a:pt x="372352" y="217673"/>
                  <a:pt x="339015" y="188701"/>
                </a:cubicBezTo>
                <a:cubicBezTo>
                  <a:pt x="305678" y="159729"/>
                  <a:pt x="261228" y="122027"/>
                  <a:pt x="234240" y="88689"/>
                </a:cubicBezTo>
                <a:cubicBezTo>
                  <a:pt x="207253" y="55352"/>
                  <a:pt x="202886" y="6535"/>
                  <a:pt x="193758" y="58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3879EC12-2CA3-7B9E-E8C7-19EE6098A819}"/>
              </a:ext>
            </a:extLst>
          </p:cNvPr>
          <p:cNvSpPr/>
          <p:nvPr/>
        </p:nvSpPr>
        <p:spPr>
          <a:xfrm>
            <a:off x="7820752" y="4673938"/>
            <a:ext cx="518171" cy="360181"/>
          </a:xfrm>
          <a:custGeom>
            <a:avLst/>
            <a:gdLst>
              <a:gd name="connsiteX0" fmla="*/ 193758 w 518171"/>
              <a:gd name="connsiteY0" fmla="*/ 582 h 360181"/>
              <a:gd name="connsiteX1" fmla="*/ 179471 w 518171"/>
              <a:gd name="connsiteY1" fmla="*/ 52970 h 360181"/>
              <a:gd name="connsiteX2" fmla="*/ 146133 w 518171"/>
              <a:gd name="connsiteY2" fmla="*/ 102976 h 360181"/>
              <a:gd name="connsiteX3" fmla="*/ 91365 w 518171"/>
              <a:gd name="connsiteY3" fmla="*/ 167270 h 360181"/>
              <a:gd name="connsiteX4" fmla="*/ 8021 w 518171"/>
              <a:gd name="connsiteY4" fmla="*/ 264901 h 360181"/>
              <a:gd name="connsiteX5" fmla="*/ 15165 w 518171"/>
              <a:gd name="connsiteY5" fmla="*/ 291095 h 360181"/>
              <a:gd name="connsiteX6" fmla="*/ 112796 w 518171"/>
              <a:gd name="connsiteY6" fmla="*/ 283951 h 360181"/>
              <a:gd name="connsiteX7" fmla="*/ 310440 w 518171"/>
              <a:gd name="connsiteY7" fmla="*/ 319670 h 360181"/>
              <a:gd name="connsiteX8" fmla="*/ 481890 w 518171"/>
              <a:gd name="connsiteY8" fmla="*/ 350626 h 360181"/>
              <a:gd name="connsiteX9" fmla="*/ 515227 w 518171"/>
              <a:gd name="connsiteY9" fmla="*/ 353007 h 360181"/>
              <a:gd name="connsiteX10" fmla="*/ 434265 w 518171"/>
              <a:gd name="connsiteY10" fmla="*/ 262520 h 360181"/>
              <a:gd name="connsiteX11" fmla="*/ 339015 w 518171"/>
              <a:gd name="connsiteY11" fmla="*/ 188701 h 360181"/>
              <a:gd name="connsiteX12" fmla="*/ 234240 w 518171"/>
              <a:gd name="connsiteY12" fmla="*/ 88689 h 360181"/>
              <a:gd name="connsiteX13" fmla="*/ 193758 w 518171"/>
              <a:gd name="connsiteY13" fmla="*/ 582 h 36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171" h="360181">
                <a:moveTo>
                  <a:pt x="193758" y="582"/>
                </a:moveTo>
                <a:cubicBezTo>
                  <a:pt x="184630" y="-5371"/>
                  <a:pt x="187408" y="35904"/>
                  <a:pt x="179471" y="52970"/>
                </a:cubicBezTo>
                <a:cubicBezTo>
                  <a:pt x="171534" y="70036"/>
                  <a:pt x="160817" y="83926"/>
                  <a:pt x="146133" y="102976"/>
                </a:cubicBezTo>
                <a:cubicBezTo>
                  <a:pt x="131449" y="122026"/>
                  <a:pt x="91365" y="167270"/>
                  <a:pt x="91365" y="167270"/>
                </a:cubicBezTo>
                <a:cubicBezTo>
                  <a:pt x="68346" y="194258"/>
                  <a:pt x="20721" y="244264"/>
                  <a:pt x="8021" y="264901"/>
                </a:cubicBezTo>
                <a:cubicBezTo>
                  <a:pt x="-4679" y="285538"/>
                  <a:pt x="-2298" y="287920"/>
                  <a:pt x="15165" y="291095"/>
                </a:cubicBezTo>
                <a:cubicBezTo>
                  <a:pt x="32627" y="294270"/>
                  <a:pt x="63583" y="279189"/>
                  <a:pt x="112796" y="283951"/>
                </a:cubicBezTo>
                <a:cubicBezTo>
                  <a:pt x="162008" y="288714"/>
                  <a:pt x="310440" y="319670"/>
                  <a:pt x="310440" y="319670"/>
                </a:cubicBezTo>
                <a:lnTo>
                  <a:pt x="481890" y="350626"/>
                </a:lnTo>
                <a:cubicBezTo>
                  <a:pt x="516021" y="356182"/>
                  <a:pt x="523165" y="367691"/>
                  <a:pt x="515227" y="353007"/>
                </a:cubicBezTo>
                <a:cubicBezTo>
                  <a:pt x="507290" y="338323"/>
                  <a:pt x="463634" y="289904"/>
                  <a:pt x="434265" y="262520"/>
                </a:cubicBezTo>
                <a:cubicBezTo>
                  <a:pt x="404896" y="235136"/>
                  <a:pt x="372352" y="217673"/>
                  <a:pt x="339015" y="188701"/>
                </a:cubicBezTo>
                <a:cubicBezTo>
                  <a:pt x="305678" y="159729"/>
                  <a:pt x="261228" y="122027"/>
                  <a:pt x="234240" y="88689"/>
                </a:cubicBezTo>
                <a:cubicBezTo>
                  <a:pt x="207253" y="55352"/>
                  <a:pt x="202886" y="6535"/>
                  <a:pt x="193758" y="582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CF0D0A6C-B6CC-0C73-34A2-1EB82E0E4B22}"/>
              </a:ext>
            </a:extLst>
          </p:cNvPr>
          <p:cNvSpPr/>
          <p:nvPr/>
        </p:nvSpPr>
        <p:spPr>
          <a:xfrm>
            <a:off x="8610195" y="4477208"/>
            <a:ext cx="518171" cy="360181"/>
          </a:xfrm>
          <a:custGeom>
            <a:avLst/>
            <a:gdLst>
              <a:gd name="connsiteX0" fmla="*/ 193758 w 518171"/>
              <a:gd name="connsiteY0" fmla="*/ 582 h 360181"/>
              <a:gd name="connsiteX1" fmla="*/ 179471 w 518171"/>
              <a:gd name="connsiteY1" fmla="*/ 52970 h 360181"/>
              <a:gd name="connsiteX2" fmla="*/ 146133 w 518171"/>
              <a:gd name="connsiteY2" fmla="*/ 102976 h 360181"/>
              <a:gd name="connsiteX3" fmla="*/ 91365 w 518171"/>
              <a:gd name="connsiteY3" fmla="*/ 167270 h 360181"/>
              <a:gd name="connsiteX4" fmla="*/ 8021 w 518171"/>
              <a:gd name="connsiteY4" fmla="*/ 264901 h 360181"/>
              <a:gd name="connsiteX5" fmla="*/ 15165 w 518171"/>
              <a:gd name="connsiteY5" fmla="*/ 291095 h 360181"/>
              <a:gd name="connsiteX6" fmla="*/ 112796 w 518171"/>
              <a:gd name="connsiteY6" fmla="*/ 283951 h 360181"/>
              <a:gd name="connsiteX7" fmla="*/ 310440 w 518171"/>
              <a:gd name="connsiteY7" fmla="*/ 319670 h 360181"/>
              <a:gd name="connsiteX8" fmla="*/ 481890 w 518171"/>
              <a:gd name="connsiteY8" fmla="*/ 350626 h 360181"/>
              <a:gd name="connsiteX9" fmla="*/ 515227 w 518171"/>
              <a:gd name="connsiteY9" fmla="*/ 353007 h 360181"/>
              <a:gd name="connsiteX10" fmla="*/ 434265 w 518171"/>
              <a:gd name="connsiteY10" fmla="*/ 262520 h 360181"/>
              <a:gd name="connsiteX11" fmla="*/ 339015 w 518171"/>
              <a:gd name="connsiteY11" fmla="*/ 188701 h 360181"/>
              <a:gd name="connsiteX12" fmla="*/ 234240 w 518171"/>
              <a:gd name="connsiteY12" fmla="*/ 88689 h 360181"/>
              <a:gd name="connsiteX13" fmla="*/ 193758 w 518171"/>
              <a:gd name="connsiteY13" fmla="*/ 582 h 36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171" h="360181">
                <a:moveTo>
                  <a:pt x="193758" y="582"/>
                </a:moveTo>
                <a:cubicBezTo>
                  <a:pt x="184630" y="-5371"/>
                  <a:pt x="187408" y="35904"/>
                  <a:pt x="179471" y="52970"/>
                </a:cubicBezTo>
                <a:cubicBezTo>
                  <a:pt x="171534" y="70036"/>
                  <a:pt x="160817" y="83926"/>
                  <a:pt x="146133" y="102976"/>
                </a:cubicBezTo>
                <a:cubicBezTo>
                  <a:pt x="131449" y="122026"/>
                  <a:pt x="91365" y="167270"/>
                  <a:pt x="91365" y="167270"/>
                </a:cubicBezTo>
                <a:cubicBezTo>
                  <a:pt x="68346" y="194258"/>
                  <a:pt x="20721" y="244264"/>
                  <a:pt x="8021" y="264901"/>
                </a:cubicBezTo>
                <a:cubicBezTo>
                  <a:pt x="-4679" y="285538"/>
                  <a:pt x="-2298" y="287920"/>
                  <a:pt x="15165" y="291095"/>
                </a:cubicBezTo>
                <a:cubicBezTo>
                  <a:pt x="32627" y="294270"/>
                  <a:pt x="63583" y="279189"/>
                  <a:pt x="112796" y="283951"/>
                </a:cubicBezTo>
                <a:cubicBezTo>
                  <a:pt x="162008" y="288714"/>
                  <a:pt x="310440" y="319670"/>
                  <a:pt x="310440" y="319670"/>
                </a:cubicBezTo>
                <a:lnTo>
                  <a:pt x="481890" y="350626"/>
                </a:lnTo>
                <a:cubicBezTo>
                  <a:pt x="516021" y="356182"/>
                  <a:pt x="523165" y="367691"/>
                  <a:pt x="515227" y="353007"/>
                </a:cubicBezTo>
                <a:cubicBezTo>
                  <a:pt x="507290" y="338323"/>
                  <a:pt x="463634" y="289904"/>
                  <a:pt x="434265" y="262520"/>
                </a:cubicBezTo>
                <a:cubicBezTo>
                  <a:pt x="404896" y="235136"/>
                  <a:pt x="372352" y="217673"/>
                  <a:pt x="339015" y="188701"/>
                </a:cubicBezTo>
                <a:cubicBezTo>
                  <a:pt x="305678" y="159729"/>
                  <a:pt x="261228" y="122027"/>
                  <a:pt x="234240" y="88689"/>
                </a:cubicBezTo>
                <a:cubicBezTo>
                  <a:pt x="207253" y="55352"/>
                  <a:pt x="202886" y="6535"/>
                  <a:pt x="193758" y="582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4F4D8C89-9B67-4C12-B28F-2EFA43943BF7}"/>
              </a:ext>
            </a:extLst>
          </p:cNvPr>
          <p:cNvSpPr/>
          <p:nvPr/>
        </p:nvSpPr>
        <p:spPr>
          <a:xfrm>
            <a:off x="7914970" y="4104598"/>
            <a:ext cx="263883" cy="401192"/>
          </a:xfrm>
          <a:custGeom>
            <a:avLst/>
            <a:gdLst>
              <a:gd name="connsiteX0" fmla="*/ 663 w 263883"/>
              <a:gd name="connsiteY0" fmla="*/ 82046 h 401192"/>
              <a:gd name="connsiteX1" fmla="*/ 70513 w 263883"/>
              <a:gd name="connsiteY1" fmla="*/ 205871 h 401192"/>
              <a:gd name="connsiteX2" fmla="*/ 124488 w 263883"/>
              <a:gd name="connsiteY2" fmla="*/ 361446 h 401192"/>
              <a:gd name="connsiteX3" fmla="*/ 140363 w 263883"/>
              <a:gd name="connsiteY3" fmla="*/ 383671 h 401192"/>
              <a:gd name="connsiteX4" fmla="*/ 175288 w 263883"/>
              <a:gd name="connsiteY4" fmla="*/ 136021 h 401192"/>
              <a:gd name="connsiteX5" fmla="*/ 226088 w 263883"/>
              <a:gd name="connsiteY5" fmla="*/ 56646 h 401192"/>
              <a:gd name="connsiteX6" fmla="*/ 254663 w 263883"/>
              <a:gd name="connsiteY6" fmla="*/ 18546 h 401192"/>
              <a:gd name="connsiteX7" fmla="*/ 251488 w 263883"/>
              <a:gd name="connsiteY7" fmla="*/ 2671 h 401192"/>
              <a:gd name="connsiteX8" fmla="*/ 114963 w 263883"/>
              <a:gd name="connsiteY8" fmla="*/ 72521 h 401192"/>
              <a:gd name="connsiteX9" fmla="*/ 663 w 263883"/>
              <a:gd name="connsiteY9" fmla="*/ 82046 h 4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83" h="401192">
                <a:moveTo>
                  <a:pt x="663" y="82046"/>
                </a:moveTo>
                <a:cubicBezTo>
                  <a:pt x="-6745" y="104271"/>
                  <a:pt x="49875" y="159304"/>
                  <a:pt x="70513" y="205871"/>
                </a:cubicBezTo>
                <a:cubicBezTo>
                  <a:pt x="91151" y="252438"/>
                  <a:pt x="112846" y="331813"/>
                  <a:pt x="124488" y="361446"/>
                </a:cubicBezTo>
                <a:cubicBezTo>
                  <a:pt x="136130" y="391079"/>
                  <a:pt x="131896" y="421242"/>
                  <a:pt x="140363" y="383671"/>
                </a:cubicBezTo>
                <a:cubicBezTo>
                  <a:pt x="148830" y="346100"/>
                  <a:pt x="161001" y="190525"/>
                  <a:pt x="175288" y="136021"/>
                </a:cubicBezTo>
                <a:cubicBezTo>
                  <a:pt x="189575" y="81517"/>
                  <a:pt x="212859" y="76225"/>
                  <a:pt x="226088" y="56646"/>
                </a:cubicBezTo>
                <a:cubicBezTo>
                  <a:pt x="239317" y="37067"/>
                  <a:pt x="250430" y="27542"/>
                  <a:pt x="254663" y="18546"/>
                </a:cubicBezTo>
                <a:cubicBezTo>
                  <a:pt x="258896" y="9550"/>
                  <a:pt x="274771" y="-6325"/>
                  <a:pt x="251488" y="2671"/>
                </a:cubicBezTo>
                <a:cubicBezTo>
                  <a:pt x="228205" y="11667"/>
                  <a:pt x="155709" y="61938"/>
                  <a:pt x="114963" y="72521"/>
                </a:cubicBezTo>
                <a:cubicBezTo>
                  <a:pt x="74217" y="83104"/>
                  <a:pt x="8071" y="59821"/>
                  <a:pt x="663" y="82046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17C9E135-A081-12B4-65B7-AFFC5FF41C38}"/>
              </a:ext>
            </a:extLst>
          </p:cNvPr>
          <p:cNvSpPr/>
          <p:nvPr/>
        </p:nvSpPr>
        <p:spPr>
          <a:xfrm>
            <a:off x="9079579" y="4751320"/>
            <a:ext cx="263883" cy="401192"/>
          </a:xfrm>
          <a:custGeom>
            <a:avLst/>
            <a:gdLst>
              <a:gd name="connsiteX0" fmla="*/ 663 w 263883"/>
              <a:gd name="connsiteY0" fmla="*/ 82046 h 401192"/>
              <a:gd name="connsiteX1" fmla="*/ 70513 w 263883"/>
              <a:gd name="connsiteY1" fmla="*/ 205871 h 401192"/>
              <a:gd name="connsiteX2" fmla="*/ 124488 w 263883"/>
              <a:gd name="connsiteY2" fmla="*/ 361446 h 401192"/>
              <a:gd name="connsiteX3" fmla="*/ 140363 w 263883"/>
              <a:gd name="connsiteY3" fmla="*/ 383671 h 401192"/>
              <a:gd name="connsiteX4" fmla="*/ 175288 w 263883"/>
              <a:gd name="connsiteY4" fmla="*/ 136021 h 401192"/>
              <a:gd name="connsiteX5" fmla="*/ 226088 w 263883"/>
              <a:gd name="connsiteY5" fmla="*/ 56646 h 401192"/>
              <a:gd name="connsiteX6" fmla="*/ 254663 w 263883"/>
              <a:gd name="connsiteY6" fmla="*/ 18546 h 401192"/>
              <a:gd name="connsiteX7" fmla="*/ 251488 w 263883"/>
              <a:gd name="connsiteY7" fmla="*/ 2671 h 401192"/>
              <a:gd name="connsiteX8" fmla="*/ 114963 w 263883"/>
              <a:gd name="connsiteY8" fmla="*/ 72521 h 401192"/>
              <a:gd name="connsiteX9" fmla="*/ 663 w 263883"/>
              <a:gd name="connsiteY9" fmla="*/ 82046 h 4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83" h="401192">
                <a:moveTo>
                  <a:pt x="663" y="82046"/>
                </a:moveTo>
                <a:cubicBezTo>
                  <a:pt x="-6745" y="104271"/>
                  <a:pt x="49875" y="159304"/>
                  <a:pt x="70513" y="205871"/>
                </a:cubicBezTo>
                <a:cubicBezTo>
                  <a:pt x="91151" y="252438"/>
                  <a:pt x="112846" y="331813"/>
                  <a:pt x="124488" y="361446"/>
                </a:cubicBezTo>
                <a:cubicBezTo>
                  <a:pt x="136130" y="391079"/>
                  <a:pt x="131896" y="421242"/>
                  <a:pt x="140363" y="383671"/>
                </a:cubicBezTo>
                <a:cubicBezTo>
                  <a:pt x="148830" y="346100"/>
                  <a:pt x="161001" y="190525"/>
                  <a:pt x="175288" y="136021"/>
                </a:cubicBezTo>
                <a:cubicBezTo>
                  <a:pt x="189575" y="81517"/>
                  <a:pt x="212859" y="76225"/>
                  <a:pt x="226088" y="56646"/>
                </a:cubicBezTo>
                <a:cubicBezTo>
                  <a:pt x="239317" y="37067"/>
                  <a:pt x="250430" y="27542"/>
                  <a:pt x="254663" y="18546"/>
                </a:cubicBezTo>
                <a:cubicBezTo>
                  <a:pt x="258896" y="9550"/>
                  <a:pt x="274771" y="-6325"/>
                  <a:pt x="251488" y="2671"/>
                </a:cubicBezTo>
                <a:cubicBezTo>
                  <a:pt x="228205" y="11667"/>
                  <a:pt x="155709" y="61938"/>
                  <a:pt x="114963" y="72521"/>
                </a:cubicBezTo>
                <a:cubicBezTo>
                  <a:pt x="74217" y="83104"/>
                  <a:pt x="8071" y="59821"/>
                  <a:pt x="663" y="82046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92483FB3-CF12-4348-5CDC-65DCA2514504}"/>
              </a:ext>
            </a:extLst>
          </p:cNvPr>
          <p:cNvSpPr/>
          <p:nvPr/>
        </p:nvSpPr>
        <p:spPr>
          <a:xfrm>
            <a:off x="9833058" y="4751320"/>
            <a:ext cx="263883" cy="401192"/>
          </a:xfrm>
          <a:custGeom>
            <a:avLst/>
            <a:gdLst>
              <a:gd name="connsiteX0" fmla="*/ 663 w 263883"/>
              <a:gd name="connsiteY0" fmla="*/ 82046 h 401192"/>
              <a:gd name="connsiteX1" fmla="*/ 70513 w 263883"/>
              <a:gd name="connsiteY1" fmla="*/ 205871 h 401192"/>
              <a:gd name="connsiteX2" fmla="*/ 124488 w 263883"/>
              <a:gd name="connsiteY2" fmla="*/ 361446 h 401192"/>
              <a:gd name="connsiteX3" fmla="*/ 140363 w 263883"/>
              <a:gd name="connsiteY3" fmla="*/ 383671 h 401192"/>
              <a:gd name="connsiteX4" fmla="*/ 175288 w 263883"/>
              <a:gd name="connsiteY4" fmla="*/ 136021 h 401192"/>
              <a:gd name="connsiteX5" fmla="*/ 226088 w 263883"/>
              <a:gd name="connsiteY5" fmla="*/ 56646 h 401192"/>
              <a:gd name="connsiteX6" fmla="*/ 254663 w 263883"/>
              <a:gd name="connsiteY6" fmla="*/ 18546 h 401192"/>
              <a:gd name="connsiteX7" fmla="*/ 251488 w 263883"/>
              <a:gd name="connsiteY7" fmla="*/ 2671 h 401192"/>
              <a:gd name="connsiteX8" fmla="*/ 114963 w 263883"/>
              <a:gd name="connsiteY8" fmla="*/ 72521 h 401192"/>
              <a:gd name="connsiteX9" fmla="*/ 663 w 263883"/>
              <a:gd name="connsiteY9" fmla="*/ 82046 h 4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83" h="401192">
                <a:moveTo>
                  <a:pt x="663" y="82046"/>
                </a:moveTo>
                <a:cubicBezTo>
                  <a:pt x="-6745" y="104271"/>
                  <a:pt x="49875" y="159304"/>
                  <a:pt x="70513" y="205871"/>
                </a:cubicBezTo>
                <a:cubicBezTo>
                  <a:pt x="91151" y="252438"/>
                  <a:pt x="112846" y="331813"/>
                  <a:pt x="124488" y="361446"/>
                </a:cubicBezTo>
                <a:cubicBezTo>
                  <a:pt x="136130" y="391079"/>
                  <a:pt x="131896" y="421242"/>
                  <a:pt x="140363" y="383671"/>
                </a:cubicBezTo>
                <a:cubicBezTo>
                  <a:pt x="148830" y="346100"/>
                  <a:pt x="161001" y="190525"/>
                  <a:pt x="175288" y="136021"/>
                </a:cubicBezTo>
                <a:cubicBezTo>
                  <a:pt x="189575" y="81517"/>
                  <a:pt x="212859" y="76225"/>
                  <a:pt x="226088" y="56646"/>
                </a:cubicBezTo>
                <a:cubicBezTo>
                  <a:pt x="239317" y="37067"/>
                  <a:pt x="250430" y="27542"/>
                  <a:pt x="254663" y="18546"/>
                </a:cubicBezTo>
                <a:cubicBezTo>
                  <a:pt x="258896" y="9550"/>
                  <a:pt x="274771" y="-6325"/>
                  <a:pt x="251488" y="2671"/>
                </a:cubicBezTo>
                <a:cubicBezTo>
                  <a:pt x="228205" y="11667"/>
                  <a:pt x="155709" y="61938"/>
                  <a:pt x="114963" y="72521"/>
                </a:cubicBezTo>
                <a:cubicBezTo>
                  <a:pt x="74217" y="83104"/>
                  <a:pt x="8071" y="59821"/>
                  <a:pt x="663" y="82046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A236E632-CDC2-6F83-4B61-9E1F7699BDD4}"/>
              </a:ext>
            </a:extLst>
          </p:cNvPr>
          <p:cNvSpPr/>
          <p:nvPr/>
        </p:nvSpPr>
        <p:spPr>
          <a:xfrm>
            <a:off x="9392167" y="4104598"/>
            <a:ext cx="263883" cy="401192"/>
          </a:xfrm>
          <a:custGeom>
            <a:avLst/>
            <a:gdLst>
              <a:gd name="connsiteX0" fmla="*/ 663 w 263883"/>
              <a:gd name="connsiteY0" fmla="*/ 82046 h 401192"/>
              <a:gd name="connsiteX1" fmla="*/ 70513 w 263883"/>
              <a:gd name="connsiteY1" fmla="*/ 205871 h 401192"/>
              <a:gd name="connsiteX2" fmla="*/ 124488 w 263883"/>
              <a:gd name="connsiteY2" fmla="*/ 361446 h 401192"/>
              <a:gd name="connsiteX3" fmla="*/ 140363 w 263883"/>
              <a:gd name="connsiteY3" fmla="*/ 383671 h 401192"/>
              <a:gd name="connsiteX4" fmla="*/ 175288 w 263883"/>
              <a:gd name="connsiteY4" fmla="*/ 136021 h 401192"/>
              <a:gd name="connsiteX5" fmla="*/ 226088 w 263883"/>
              <a:gd name="connsiteY5" fmla="*/ 56646 h 401192"/>
              <a:gd name="connsiteX6" fmla="*/ 254663 w 263883"/>
              <a:gd name="connsiteY6" fmla="*/ 18546 h 401192"/>
              <a:gd name="connsiteX7" fmla="*/ 251488 w 263883"/>
              <a:gd name="connsiteY7" fmla="*/ 2671 h 401192"/>
              <a:gd name="connsiteX8" fmla="*/ 114963 w 263883"/>
              <a:gd name="connsiteY8" fmla="*/ 72521 h 401192"/>
              <a:gd name="connsiteX9" fmla="*/ 663 w 263883"/>
              <a:gd name="connsiteY9" fmla="*/ 82046 h 4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83" h="401192">
                <a:moveTo>
                  <a:pt x="663" y="82046"/>
                </a:moveTo>
                <a:cubicBezTo>
                  <a:pt x="-6745" y="104271"/>
                  <a:pt x="49875" y="159304"/>
                  <a:pt x="70513" y="205871"/>
                </a:cubicBezTo>
                <a:cubicBezTo>
                  <a:pt x="91151" y="252438"/>
                  <a:pt x="112846" y="331813"/>
                  <a:pt x="124488" y="361446"/>
                </a:cubicBezTo>
                <a:cubicBezTo>
                  <a:pt x="136130" y="391079"/>
                  <a:pt x="131896" y="421242"/>
                  <a:pt x="140363" y="383671"/>
                </a:cubicBezTo>
                <a:cubicBezTo>
                  <a:pt x="148830" y="346100"/>
                  <a:pt x="161001" y="190525"/>
                  <a:pt x="175288" y="136021"/>
                </a:cubicBezTo>
                <a:cubicBezTo>
                  <a:pt x="189575" y="81517"/>
                  <a:pt x="212859" y="76225"/>
                  <a:pt x="226088" y="56646"/>
                </a:cubicBezTo>
                <a:cubicBezTo>
                  <a:pt x="239317" y="37067"/>
                  <a:pt x="250430" y="27542"/>
                  <a:pt x="254663" y="18546"/>
                </a:cubicBezTo>
                <a:cubicBezTo>
                  <a:pt x="258896" y="9550"/>
                  <a:pt x="274771" y="-6325"/>
                  <a:pt x="251488" y="2671"/>
                </a:cubicBezTo>
                <a:cubicBezTo>
                  <a:pt x="228205" y="11667"/>
                  <a:pt x="155709" y="61938"/>
                  <a:pt x="114963" y="72521"/>
                </a:cubicBezTo>
                <a:cubicBezTo>
                  <a:pt x="74217" y="83104"/>
                  <a:pt x="8071" y="59821"/>
                  <a:pt x="663" y="82046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3C57C501-C065-5458-3F6A-2DF96B6DBF40}"/>
              </a:ext>
            </a:extLst>
          </p:cNvPr>
          <p:cNvSpPr/>
          <p:nvPr/>
        </p:nvSpPr>
        <p:spPr>
          <a:xfrm>
            <a:off x="7630259" y="4747477"/>
            <a:ext cx="263883" cy="401192"/>
          </a:xfrm>
          <a:custGeom>
            <a:avLst/>
            <a:gdLst>
              <a:gd name="connsiteX0" fmla="*/ 663 w 263883"/>
              <a:gd name="connsiteY0" fmla="*/ 82046 h 401192"/>
              <a:gd name="connsiteX1" fmla="*/ 70513 w 263883"/>
              <a:gd name="connsiteY1" fmla="*/ 205871 h 401192"/>
              <a:gd name="connsiteX2" fmla="*/ 124488 w 263883"/>
              <a:gd name="connsiteY2" fmla="*/ 361446 h 401192"/>
              <a:gd name="connsiteX3" fmla="*/ 140363 w 263883"/>
              <a:gd name="connsiteY3" fmla="*/ 383671 h 401192"/>
              <a:gd name="connsiteX4" fmla="*/ 175288 w 263883"/>
              <a:gd name="connsiteY4" fmla="*/ 136021 h 401192"/>
              <a:gd name="connsiteX5" fmla="*/ 226088 w 263883"/>
              <a:gd name="connsiteY5" fmla="*/ 56646 h 401192"/>
              <a:gd name="connsiteX6" fmla="*/ 254663 w 263883"/>
              <a:gd name="connsiteY6" fmla="*/ 18546 h 401192"/>
              <a:gd name="connsiteX7" fmla="*/ 251488 w 263883"/>
              <a:gd name="connsiteY7" fmla="*/ 2671 h 401192"/>
              <a:gd name="connsiteX8" fmla="*/ 114963 w 263883"/>
              <a:gd name="connsiteY8" fmla="*/ 72521 h 401192"/>
              <a:gd name="connsiteX9" fmla="*/ 663 w 263883"/>
              <a:gd name="connsiteY9" fmla="*/ 82046 h 4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83" h="401192">
                <a:moveTo>
                  <a:pt x="663" y="82046"/>
                </a:moveTo>
                <a:cubicBezTo>
                  <a:pt x="-6745" y="104271"/>
                  <a:pt x="49875" y="159304"/>
                  <a:pt x="70513" y="205871"/>
                </a:cubicBezTo>
                <a:cubicBezTo>
                  <a:pt x="91151" y="252438"/>
                  <a:pt x="112846" y="331813"/>
                  <a:pt x="124488" y="361446"/>
                </a:cubicBezTo>
                <a:cubicBezTo>
                  <a:pt x="136130" y="391079"/>
                  <a:pt x="131896" y="421242"/>
                  <a:pt x="140363" y="383671"/>
                </a:cubicBezTo>
                <a:cubicBezTo>
                  <a:pt x="148830" y="346100"/>
                  <a:pt x="161001" y="190525"/>
                  <a:pt x="175288" y="136021"/>
                </a:cubicBezTo>
                <a:cubicBezTo>
                  <a:pt x="189575" y="81517"/>
                  <a:pt x="212859" y="76225"/>
                  <a:pt x="226088" y="56646"/>
                </a:cubicBezTo>
                <a:cubicBezTo>
                  <a:pt x="239317" y="37067"/>
                  <a:pt x="250430" y="27542"/>
                  <a:pt x="254663" y="18546"/>
                </a:cubicBezTo>
                <a:cubicBezTo>
                  <a:pt x="258896" y="9550"/>
                  <a:pt x="274771" y="-6325"/>
                  <a:pt x="251488" y="2671"/>
                </a:cubicBezTo>
                <a:cubicBezTo>
                  <a:pt x="228205" y="11667"/>
                  <a:pt x="155709" y="61938"/>
                  <a:pt x="114963" y="72521"/>
                </a:cubicBezTo>
                <a:cubicBezTo>
                  <a:pt x="74217" y="83104"/>
                  <a:pt x="8071" y="59821"/>
                  <a:pt x="663" y="82046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Down 138">
            <a:extLst>
              <a:ext uri="{FF2B5EF4-FFF2-40B4-BE49-F238E27FC236}">
                <a16:creationId xmlns:a16="http://schemas.microsoft.com/office/drawing/2014/main" id="{9902D966-58FA-012B-88E0-FAD2D347A99B}"/>
              </a:ext>
            </a:extLst>
          </p:cNvPr>
          <p:cNvSpPr/>
          <p:nvPr/>
        </p:nvSpPr>
        <p:spPr>
          <a:xfrm rot="10800000">
            <a:off x="9191034" y="5626827"/>
            <a:ext cx="227201" cy="33528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Down 139">
            <a:extLst>
              <a:ext uri="{FF2B5EF4-FFF2-40B4-BE49-F238E27FC236}">
                <a16:creationId xmlns:a16="http://schemas.microsoft.com/office/drawing/2014/main" id="{8F44C65C-C303-5858-7922-7550DFA4A6C5}"/>
              </a:ext>
            </a:extLst>
          </p:cNvPr>
          <p:cNvSpPr/>
          <p:nvPr/>
        </p:nvSpPr>
        <p:spPr>
          <a:xfrm rot="10800000">
            <a:off x="9899287" y="5459187"/>
            <a:ext cx="227201" cy="33528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Down 140">
            <a:extLst>
              <a:ext uri="{FF2B5EF4-FFF2-40B4-BE49-F238E27FC236}">
                <a16:creationId xmlns:a16="http://schemas.microsoft.com/office/drawing/2014/main" id="{33775606-A6FA-0776-452C-00DC096F700D}"/>
              </a:ext>
            </a:extLst>
          </p:cNvPr>
          <p:cNvSpPr/>
          <p:nvPr/>
        </p:nvSpPr>
        <p:spPr>
          <a:xfrm rot="10800000">
            <a:off x="7307875" y="5632364"/>
            <a:ext cx="227201" cy="33528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Down 141">
            <a:extLst>
              <a:ext uri="{FF2B5EF4-FFF2-40B4-BE49-F238E27FC236}">
                <a16:creationId xmlns:a16="http://schemas.microsoft.com/office/drawing/2014/main" id="{51EBA2B1-0705-231B-611D-C84499B65629}"/>
              </a:ext>
            </a:extLst>
          </p:cNvPr>
          <p:cNvSpPr/>
          <p:nvPr/>
        </p:nvSpPr>
        <p:spPr>
          <a:xfrm rot="10800000">
            <a:off x="7975329" y="5078684"/>
            <a:ext cx="227201" cy="33528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CE0D710-3F8E-3259-07E1-6D287DDD9E7B}"/>
              </a:ext>
            </a:extLst>
          </p:cNvPr>
          <p:cNvSpPr/>
          <p:nvPr/>
        </p:nvSpPr>
        <p:spPr>
          <a:xfrm>
            <a:off x="8094502" y="4284616"/>
            <a:ext cx="737654" cy="71164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74934034-8212-145D-CADC-DFF3C5DFF756}"/>
              </a:ext>
            </a:extLst>
          </p:cNvPr>
          <p:cNvSpPr/>
          <p:nvPr/>
        </p:nvSpPr>
        <p:spPr>
          <a:xfrm>
            <a:off x="8738355" y="5246274"/>
            <a:ext cx="372564" cy="359427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B5A1D24B-D33A-748F-3E0C-9486FBFFB6A0}"/>
              </a:ext>
            </a:extLst>
          </p:cNvPr>
          <p:cNvSpPr/>
          <p:nvPr/>
        </p:nvSpPr>
        <p:spPr>
          <a:xfrm>
            <a:off x="8094347" y="5910219"/>
            <a:ext cx="258850" cy="249723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A4D2544C-FF97-AD26-0910-8C6F861DF996}"/>
              </a:ext>
            </a:extLst>
          </p:cNvPr>
          <p:cNvSpPr/>
          <p:nvPr/>
        </p:nvSpPr>
        <p:spPr>
          <a:xfrm>
            <a:off x="3121045" y="5559535"/>
            <a:ext cx="468876" cy="417364"/>
          </a:xfrm>
          <a:custGeom>
            <a:avLst/>
            <a:gdLst>
              <a:gd name="connsiteX0" fmla="*/ 137290 w 1282529"/>
              <a:gd name="connsiteY0" fmla="*/ 63035 h 1325862"/>
              <a:gd name="connsiteX1" fmla="*/ 44926 w 1282529"/>
              <a:gd name="connsiteY1" fmla="*/ 885071 h 1325862"/>
              <a:gd name="connsiteX2" fmla="*/ 617581 w 1282529"/>
              <a:gd name="connsiteY2" fmla="*/ 1319180 h 1325862"/>
              <a:gd name="connsiteX3" fmla="*/ 996272 w 1282529"/>
              <a:gd name="connsiteY3" fmla="*/ 1125217 h 1325862"/>
              <a:gd name="connsiteX4" fmla="*/ 1273363 w 1282529"/>
              <a:gd name="connsiteY4" fmla="*/ 811180 h 1325862"/>
              <a:gd name="connsiteX5" fmla="*/ 1208708 w 1282529"/>
              <a:gd name="connsiteY5" fmla="*/ 524853 h 1325862"/>
              <a:gd name="connsiteX6" fmla="*/ 1134817 w 1282529"/>
              <a:gd name="connsiteY6" fmla="*/ 303180 h 1325862"/>
              <a:gd name="connsiteX7" fmla="*/ 931617 w 1282529"/>
              <a:gd name="connsiteY7" fmla="*/ 81507 h 1325862"/>
              <a:gd name="connsiteX8" fmla="*/ 137290 w 1282529"/>
              <a:gd name="connsiteY8" fmla="*/ 63035 h 13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2529" h="1325862">
                <a:moveTo>
                  <a:pt x="137290" y="63035"/>
                </a:moveTo>
                <a:cubicBezTo>
                  <a:pt x="-10492" y="196962"/>
                  <a:pt x="-35123" y="675713"/>
                  <a:pt x="44926" y="885071"/>
                </a:cubicBezTo>
                <a:cubicBezTo>
                  <a:pt x="124975" y="1094429"/>
                  <a:pt x="459023" y="1279156"/>
                  <a:pt x="617581" y="1319180"/>
                </a:cubicBezTo>
                <a:cubicBezTo>
                  <a:pt x="776139" y="1359204"/>
                  <a:pt x="886975" y="1209884"/>
                  <a:pt x="996272" y="1125217"/>
                </a:cubicBezTo>
                <a:cubicBezTo>
                  <a:pt x="1105569" y="1040550"/>
                  <a:pt x="1237957" y="911241"/>
                  <a:pt x="1273363" y="811180"/>
                </a:cubicBezTo>
                <a:cubicBezTo>
                  <a:pt x="1308769" y="711119"/>
                  <a:pt x="1231799" y="609520"/>
                  <a:pt x="1208708" y="524853"/>
                </a:cubicBezTo>
                <a:cubicBezTo>
                  <a:pt x="1185617" y="440186"/>
                  <a:pt x="1180999" y="377071"/>
                  <a:pt x="1134817" y="303180"/>
                </a:cubicBezTo>
                <a:cubicBezTo>
                  <a:pt x="1088635" y="229289"/>
                  <a:pt x="1100950" y="118453"/>
                  <a:pt x="931617" y="81507"/>
                </a:cubicBezTo>
                <a:cubicBezTo>
                  <a:pt x="762284" y="44561"/>
                  <a:pt x="285072" y="-70892"/>
                  <a:pt x="137290" y="630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337EA91-0B1B-DE8C-C3DD-FB26F417BD14}"/>
              </a:ext>
            </a:extLst>
          </p:cNvPr>
          <p:cNvSpPr txBox="1"/>
          <p:nvPr/>
        </p:nvSpPr>
        <p:spPr>
          <a:xfrm>
            <a:off x="1796898" y="19748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BAFC2CA-998B-4372-EBB9-C82D15BF0B4A}"/>
              </a:ext>
            </a:extLst>
          </p:cNvPr>
          <p:cNvSpPr txBox="1"/>
          <p:nvPr/>
        </p:nvSpPr>
        <p:spPr>
          <a:xfrm>
            <a:off x="6980933" y="19748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CE57E0C-6EC2-77DC-7BF8-85BE4790498C}"/>
              </a:ext>
            </a:extLst>
          </p:cNvPr>
          <p:cNvSpPr txBox="1"/>
          <p:nvPr/>
        </p:nvSpPr>
        <p:spPr>
          <a:xfrm>
            <a:off x="1855010" y="34698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7007E69-534A-3F5B-AE96-9FBBF0F977EA}"/>
              </a:ext>
            </a:extLst>
          </p:cNvPr>
          <p:cNvSpPr txBox="1"/>
          <p:nvPr/>
        </p:nvSpPr>
        <p:spPr>
          <a:xfrm>
            <a:off x="6993100" y="340493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326CC3F-95BD-4691-4203-E772D932CB47}"/>
              </a:ext>
            </a:extLst>
          </p:cNvPr>
          <p:cNvSpPr txBox="1"/>
          <p:nvPr/>
        </p:nvSpPr>
        <p:spPr>
          <a:xfrm>
            <a:off x="2859212" y="2547930"/>
            <a:ext cx="180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FLiNaK</a:t>
            </a:r>
            <a:r>
              <a:rPr lang="en-US" b="1" dirty="0">
                <a:solidFill>
                  <a:srgbClr val="C00000"/>
                </a:solidFill>
              </a:rPr>
              <a:t> at 650</a:t>
            </a:r>
            <a:r>
              <a:rPr lang="zh-CN" altLang="en-US" b="1" dirty="0">
                <a:solidFill>
                  <a:srgbClr val="C00000"/>
                </a:solidFill>
              </a:rPr>
              <a:t>℃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5450114D-30A2-D6CF-3EA1-FE5BAF838EBB}"/>
              </a:ext>
            </a:extLst>
          </p:cNvPr>
          <p:cNvCxnSpPr>
            <a:cxnSpLocks/>
          </p:cNvCxnSpPr>
          <p:nvPr/>
        </p:nvCxnSpPr>
        <p:spPr>
          <a:xfrm flipH="1">
            <a:off x="5033992" y="711972"/>
            <a:ext cx="204607" cy="24999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FF7C0BB-7047-2A7D-6D7B-660303D9B401}"/>
              </a:ext>
            </a:extLst>
          </p:cNvPr>
          <p:cNvCxnSpPr>
            <a:cxnSpLocks/>
          </p:cNvCxnSpPr>
          <p:nvPr/>
        </p:nvCxnSpPr>
        <p:spPr>
          <a:xfrm flipH="1">
            <a:off x="4712550" y="546762"/>
            <a:ext cx="408482" cy="425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A109A5A-7461-A0F9-4774-1F63321BBEF7}"/>
              </a:ext>
            </a:extLst>
          </p:cNvPr>
          <p:cNvSpPr txBox="1"/>
          <p:nvPr/>
        </p:nvSpPr>
        <p:spPr>
          <a:xfrm>
            <a:off x="5105624" y="197484"/>
            <a:ext cx="105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S</a:t>
            </a:r>
            <a:r>
              <a:rPr lang="en-US" altLang="zh-CN" b="1" dirty="0" err="1">
                <a:solidFill>
                  <a:schemeClr val="accent1"/>
                </a:solidFill>
              </a:rPr>
              <a:t>iC</a:t>
            </a:r>
            <a:r>
              <a:rPr lang="en-US" altLang="zh-CN" b="1" dirty="0">
                <a:solidFill>
                  <a:schemeClr val="accent1"/>
                </a:solidFill>
              </a:rPr>
              <a:t> grains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BF5ADDED-3934-ED1F-F1B5-BC8F2B09FD16}"/>
              </a:ext>
            </a:extLst>
          </p:cNvPr>
          <p:cNvCxnSpPr>
            <a:cxnSpLocks/>
          </p:cNvCxnSpPr>
          <p:nvPr/>
        </p:nvCxnSpPr>
        <p:spPr>
          <a:xfrm>
            <a:off x="4212269" y="1267849"/>
            <a:ext cx="191913" cy="186318"/>
          </a:xfrm>
          <a:prstGeom prst="straightConnector1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9529D71-2674-0BC8-2260-E0229FE10E76}"/>
              </a:ext>
            </a:extLst>
          </p:cNvPr>
          <p:cNvCxnSpPr>
            <a:cxnSpLocks/>
          </p:cNvCxnSpPr>
          <p:nvPr/>
        </p:nvCxnSpPr>
        <p:spPr>
          <a:xfrm flipH="1">
            <a:off x="3816154" y="1269248"/>
            <a:ext cx="190336" cy="231552"/>
          </a:xfrm>
          <a:prstGeom prst="straightConnector1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639DA653-8FE1-04DB-58D4-13F2A1B6D999}"/>
              </a:ext>
            </a:extLst>
          </p:cNvPr>
          <p:cNvSpPr txBox="1"/>
          <p:nvPr/>
        </p:nvSpPr>
        <p:spPr>
          <a:xfrm>
            <a:off x="3718674" y="9360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Al</a:t>
            </a:r>
            <a:r>
              <a:rPr lang="en-US" b="1" baseline="-25000" dirty="0">
                <a:solidFill>
                  <a:schemeClr val="accent2"/>
                </a:solidFill>
              </a:rPr>
              <a:t>2</a:t>
            </a:r>
            <a:r>
              <a:rPr lang="en-US" b="1" dirty="0">
                <a:solidFill>
                  <a:schemeClr val="accent2"/>
                </a:solidFill>
              </a:rPr>
              <a:t>O</a:t>
            </a:r>
            <a:r>
              <a:rPr lang="en-US" b="1" baseline="-25000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CE4B75C-9DD4-A701-6C29-2A680F0AF67A}"/>
              </a:ext>
            </a:extLst>
          </p:cNvPr>
          <p:cNvSpPr txBox="1"/>
          <p:nvPr/>
        </p:nvSpPr>
        <p:spPr>
          <a:xfrm>
            <a:off x="2940984" y="1002587"/>
            <a:ext cx="624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solidFill>
                  <a:schemeClr val="bg1"/>
                </a:solidFill>
              </a:rPr>
              <a:t>Cavity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B3078903-3D63-0C33-2A53-5E48F9DD95ED}"/>
              </a:ext>
            </a:extLst>
          </p:cNvPr>
          <p:cNvCxnSpPr>
            <a:cxnSpLocks/>
          </p:cNvCxnSpPr>
          <p:nvPr/>
        </p:nvCxnSpPr>
        <p:spPr>
          <a:xfrm flipV="1">
            <a:off x="3389004" y="1021622"/>
            <a:ext cx="294247" cy="7518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5AC1BB4A-F54B-B36A-1A79-A8DDE529882E}"/>
              </a:ext>
            </a:extLst>
          </p:cNvPr>
          <p:cNvCxnSpPr>
            <a:cxnSpLocks/>
          </p:cNvCxnSpPr>
          <p:nvPr/>
        </p:nvCxnSpPr>
        <p:spPr>
          <a:xfrm>
            <a:off x="3311640" y="1296794"/>
            <a:ext cx="58589" cy="358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B1FE483D-1874-7BDD-D742-36A14BD9A71F}"/>
              </a:ext>
            </a:extLst>
          </p:cNvPr>
          <p:cNvSpPr txBox="1"/>
          <p:nvPr/>
        </p:nvSpPr>
        <p:spPr>
          <a:xfrm>
            <a:off x="7826999" y="2521678"/>
            <a:ext cx="180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FLiNaK</a:t>
            </a:r>
            <a:r>
              <a:rPr lang="en-US" b="1" dirty="0">
                <a:solidFill>
                  <a:srgbClr val="C00000"/>
                </a:solidFill>
              </a:rPr>
              <a:t> at 650</a:t>
            </a:r>
            <a:r>
              <a:rPr lang="zh-CN" altLang="en-US" b="1" dirty="0">
                <a:solidFill>
                  <a:srgbClr val="C00000"/>
                </a:solidFill>
              </a:rPr>
              <a:t>℃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EEB1C989-268F-C0B1-CD92-06F26DA609B7}"/>
              </a:ext>
            </a:extLst>
          </p:cNvPr>
          <p:cNvCxnSpPr>
            <a:cxnSpLocks/>
          </p:cNvCxnSpPr>
          <p:nvPr/>
        </p:nvCxnSpPr>
        <p:spPr>
          <a:xfrm flipH="1">
            <a:off x="10001779" y="685720"/>
            <a:ext cx="204607" cy="24999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BABA7621-5786-AF59-0839-29B2F5A76231}"/>
              </a:ext>
            </a:extLst>
          </p:cNvPr>
          <p:cNvCxnSpPr>
            <a:cxnSpLocks/>
          </p:cNvCxnSpPr>
          <p:nvPr/>
        </p:nvCxnSpPr>
        <p:spPr>
          <a:xfrm flipH="1">
            <a:off x="9680337" y="520510"/>
            <a:ext cx="408482" cy="425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6AC66ECB-9D43-4F31-5DA0-22D18DD3D440}"/>
              </a:ext>
            </a:extLst>
          </p:cNvPr>
          <p:cNvSpPr txBox="1"/>
          <p:nvPr/>
        </p:nvSpPr>
        <p:spPr>
          <a:xfrm>
            <a:off x="9973233" y="94356"/>
            <a:ext cx="105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S</a:t>
            </a:r>
            <a:r>
              <a:rPr lang="en-US" altLang="zh-CN" b="1" dirty="0" err="1">
                <a:solidFill>
                  <a:schemeClr val="accent1"/>
                </a:solidFill>
              </a:rPr>
              <a:t>iC</a:t>
            </a:r>
            <a:r>
              <a:rPr lang="en-US" altLang="zh-CN" b="1" dirty="0">
                <a:solidFill>
                  <a:schemeClr val="accent1"/>
                </a:solidFill>
              </a:rPr>
              <a:t> grains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43411823-38C4-B7CC-6617-25B9A3C8DD15}"/>
              </a:ext>
            </a:extLst>
          </p:cNvPr>
          <p:cNvCxnSpPr>
            <a:cxnSpLocks/>
          </p:cNvCxnSpPr>
          <p:nvPr/>
        </p:nvCxnSpPr>
        <p:spPr>
          <a:xfrm>
            <a:off x="9180056" y="1241597"/>
            <a:ext cx="191913" cy="186318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BE7D7269-5378-A6FE-431F-00BA2F298060}"/>
              </a:ext>
            </a:extLst>
          </p:cNvPr>
          <p:cNvCxnSpPr>
            <a:cxnSpLocks/>
          </p:cNvCxnSpPr>
          <p:nvPr/>
        </p:nvCxnSpPr>
        <p:spPr>
          <a:xfrm flipH="1">
            <a:off x="8783941" y="1242996"/>
            <a:ext cx="190336" cy="231552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2486FA3C-FB2D-D5A1-318D-B37AB8C4AB53}"/>
              </a:ext>
            </a:extLst>
          </p:cNvPr>
          <p:cNvSpPr txBox="1"/>
          <p:nvPr/>
        </p:nvSpPr>
        <p:spPr>
          <a:xfrm>
            <a:off x="8686461" y="90977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Al</a:t>
            </a:r>
            <a:r>
              <a:rPr lang="en-US" b="1" baseline="-25000" dirty="0">
                <a:solidFill>
                  <a:schemeClr val="accent2"/>
                </a:solidFill>
              </a:rPr>
              <a:t>2</a:t>
            </a:r>
            <a:r>
              <a:rPr lang="en-US" b="1" dirty="0">
                <a:solidFill>
                  <a:schemeClr val="accent2"/>
                </a:solidFill>
              </a:rPr>
              <a:t>O</a:t>
            </a:r>
            <a:r>
              <a:rPr lang="en-US" b="1" baseline="-25000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8440598-D631-9DB1-AF75-CF6821E3FEA4}"/>
              </a:ext>
            </a:extLst>
          </p:cNvPr>
          <p:cNvSpPr txBox="1"/>
          <p:nvPr/>
        </p:nvSpPr>
        <p:spPr>
          <a:xfrm>
            <a:off x="7907905" y="1028638"/>
            <a:ext cx="624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solidFill>
                  <a:schemeClr val="bg1"/>
                </a:solidFill>
              </a:rPr>
              <a:t>Cavity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59E56678-0973-28A6-126B-91233C493F4E}"/>
              </a:ext>
            </a:extLst>
          </p:cNvPr>
          <p:cNvCxnSpPr>
            <a:cxnSpLocks/>
          </p:cNvCxnSpPr>
          <p:nvPr/>
        </p:nvCxnSpPr>
        <p:spPr>
          <a:xfrm flipV="1">
            <a:off x="8356791" y="995370"/>
            <a:ext cx="294247" cy="7518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FABD6DD4-842B-76CA-A068-27A5AEF602CD}"/>
              </a:ext>
            </a:extLst>
          </p:cNvPr>
          <p:cNvCxnSpPr>
            <a:cxnSpLocks/>
          </p:cNvCxnSpPr>
          <p:nvPr/>
        </p:nvCxnSpPr>
        <p:spPr>
          <a:xfrm flipV="1">
            <a:off x="8062485" y="1686796"/>
            <a:ext cx="228352" cy="12277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CBDABA94-2017-465D-0354-5C7DC9800DEA}"/>
              </a:ext>
            </a:extLst>
          </p:cNvPr>
          <p:cNvCxnSpPr>
            <a:cxnSpLocks/>
          </p:cNvCxnSpPr>
          <p:nvPr/>
        </p:nvCxnSpPr>
        <p:spPr>
          <a:xfrm flipH="1" flipV="1">
            <a:off x="9036813" y="1680909"/>
            <a:ext cx="235930" cy="12675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B391B9BE-2290-2AC5-D648-56C1BDCCD814}"/>
              </a:ext>
            </a:extLst>
          </p:cNvPr>
          <p:cNvCxnSpPr>
            <a:cxnSpLocks/>
          </p:cNvCxnSpPr>
          <p:nvPr/>
        </p:nvCxnSpPr>
        <p:spPr>
          <a:xfrm flipV="1">
            <a:off x="9551213" y="1657334"/>
            <a:ext cx="258248" cy="196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2EAFB984-2C4C-73AC-0C51-D7030CEB6B88}"/>
              </a:ext>
            </a:extLst>
          </p:cNvPr>
          <p:cNvSpPr txBox="1"/>
          <p:nvPr/>
        </p:nvSpPr>
        <p:spPr>
          <a:xfrm>
            <a:off x="9145440" y="1743448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solidFill>
                  <a:srgbClr val="EFAFAF"/>
                </a:solidFill>
              </a:rPr>
              <a:t>KAlO2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24D8C211-12EB-4888-DF43-068EC7BC3A37}"/>
              </a:ext>
            </a:extLst>
          </p:cNvPr>
          <p:cNvSpPr txBox="1"/>
          <p:nvPr/>
        </p:nvSpPr>
        <p:spPr>
          <a:xfrm>
            <a:off x="7810963" y="1727729"/>
            <a:ext cx="3642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baseline="-25000" dirty="0">
                <a:solidFill>
                  <a:srgbClr val="C00000"/>
                </a:solidFill>
              </a:rPr>
              <a:t>KF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2CD0885D-DC41-1451-598C-26874B1FFA72}"/>
              </a:ext>
            </a:extLst>
          </p:cNvPr>
          <p:cNvSpPr txBox="1"/>
          <p:nvPr/>
        </p:nvSpPr>
        <p:spPr>
          <a:xfrm>
            <a:off x="3946969" y="6068347"/>
            <a:ext cx="180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FLiNaK</a:t>
            </a:r>
            <a:r>
              <a:rPr lang="en-US" b="1" dirty="0">
                <a:solidFill>
                  <a:srgbClr val="C00000"/>
                </a:solidFill>
              </a:rPr>
              <a:t> at 650</a:t>
            </a:r>
            <a:r>
              <a:rPr lang="zh-CN" altLang="en-US" b="1" dirty="0">
                <a:solidFill>
                  <a:srgbClr val="C00000"/>
                </a:solidFill>
              </a:rPr>
              <a:t>℃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8A32F99-96DA-5AFD-7685-B783A03A7742}"/>
              </a:ext>
            </a:extLst>
          </p:cNvPr>
          <p:cNvSpPr txBox="1"/>
          <p:nvPr/>
        </p:nvSpPr>
        <p:spPr>
          <a:xfrm>
            <a:off x="9551213" y="5853577"/>
            <a:ext cx="180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FLiNaK</a:t>
            </a:r>
            <a:r>
              <a:rPr lang="en-US" b="1" dirty="0">
                <a:solidFill>
                  <a:srgbClr val="C00000"/>
                </a:solidFill>
              </a:rPr>
              <a:t> at 650</a:t>
            </a:r>
            <a:r>
              <a:rPr lang="zh-CN" altLang="en-US" b="1" dirty="0">
                <a:solidFill>
                  <a:srgbClr val="C00000"/>
                </a:solidFill>
              </a:rPr>
              <a:t>℃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6B407A30-E630-DF73-493F-7CA9F9A9A583}"/>
              </a:ext>
            </a:extLst>
          </p:cNvPr>
          <p:cNvSpPr txBox="1"/>
          <p:nvPr/>
        </p:nvSpPr>
        <p:spPr>
          <a:xfrm>
            <a:off x="1953447" y="6302233"/>
            <a:ext cx="196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Spalled </a:t>
            </a:r>
            <a:r>
              <a:rPr lang="en-US" b="1" dirty="0" err="1"/>
              <a:t>SiC</a:t>
            </a:r>
            <a:r>
              <a:rPr lang="en-US" b="1" dirty="0"/>
              <a:t> grain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F94443D4-5080-D4A7-F2AE-277E1B0A1676}"/>
              </a:ext>
            </a:extLst>
          </p:cNvPr>
          <p:cNvCxnSpPr/>
          <p:nvPr/>
        </p:nvCxnSpPr>
        <p:spPr>
          <a:xfrm flipV="1">
            <a:off x="2694216" y="6042999"/>
            <a:ext cx="263710" cy="233886"/>
          </a:xfrm>
          <a:prstGeom prst="straightConnector1">
            <a:avLst/>
          </a:prstGeom>
          <a:ln w="28575"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7F410CC1-DCA6-90FB-3830-B59ADEEA9526}"/>
              </a:ext>
            </a:extLst>
          </p:cNvPr>
          <p:cNvSpPr txBox="1"/>
          <p:nvPr/>
        </p:nvSpPr>
        <p:spPr>
          <a:xfrm>
            <a:off x="8850057" y="6349399"/>
            <a:ext cx="196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Spalled </a:t>
            </a:r>
            <a:r>
              <a:rPr lang="en-US" b="1" dirty="0" err="1"/>
              <a:t>SiC</a:t>
            </a:r>
            <a:r>
              <a:rPr lang="en-US" b="1" dirty="0"/>
              <a:t> grain</a:t>
            </a:r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2D825B1A-EBAC-04E3-7749-7C2EF33ADCE4}"/>
              </a:ext>
            </a:extLst>
          </p:cNvPr>
          <p:cNvCxnSpPr>
            <a:cxnSpLocks/>
          </p:cNvCxnSpPr>
          <p:nvPr/>
        </p:nvCxnSpPr>
        <p:spPr>
          <a:xfrm flipH="1" flipV="1">
            <a:off x="8507045" y="6310275"/>
            <a:ext cx="303246" cy="176624"/>
          </a:xfrm>
          <a:prstGeom prst="straightConnector1">
            <a:avLst/>
          </a:prstGeom>
          <a:ln w="28575"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B994EDA-AAB0-136B-85F1-5E6D8D6A72BB}"/>
              </a:ext>
            </a:extLst>
          </p:cNvPr>
          <p:cNvCxnSpPr>
            <a:cxnSpLocks/>
          </p:cNvCxnSpPr>
          <p:nvPr/>
        </p:nvCxnSpPr>
        <p:spPr>
          <a:xfrm flipH="1">
            <a:off x="5240169" y="3962224"/>
            <a:ext cx="204607" cy="24999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13472CA2-E31D-56E0-E99A-CE23F6FD7922}"/>
              </a:ext>
            </a:extLst>
          </p:cNvPr>
          <p:cNvCxnSpPr>
            <a:cxnSpLocks/>
          </p:cNvCxnSpPr>
          <p:nvPr/>
        </p:nvCxnSpPr>
        <p:spPr>
          <a:xfrm flipH="1">
            <a:off x="4918727" y="3797014"/>
            <a:ext cx="408482" cy="425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D7C90084-F9EA-DF2B-3273-170056802EC6}"/>
              </a:ext>
            </a:extLst>
          </p:cNvPr>
          <p:cNvSpPr txBox="1"/>
          <p:nvPr/>
        </p:nvSpPr>
        <p:spPr>
          <a:xfrm>
            <a:off x="5211623" y="3370860"/>
            <a:ext cx="105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S</a:t>
            </a:r>
            <a:r>
              <a:rPr lang="en-US" altLang="zh-CN" b="1" dirty="0" err="1">
                <a:solidFill>
                  <a:schemeClr val="accent1"/>
                </a:solidFill>
              </a:rPr>
              <a:t>iC</a:t>
            </a:r>
            <a:r>
              <a:rPr lang="en-US" altLang="zh-CN" b="1" dirty="0">
                <a:solidFill>
                  <a:schemeClr val="accent1"/>
                </a:solidFill>
              </a:rPr>
              <a:t> grains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BC4E1DD-A95B-93C1-1A51-871DD1DB1600}"/>
              </a:ext>
            </a:extLst>
          </p:cNvPr>
          <p:cNvCxnSpPr>
            <a:cxnSpLocks/>
          </p:cNvCxnSpPr>
          <p:nvPr/>
        </p:nvCxnSpPr>
        <p:spPr>
          <a:xfrm>
            <a:off x="4418446" y="4518101"/>
            <a:ext cx="191913" cy="186318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57AD151B-9AC9-E4F0-32DA-0EF9EA4D66D0}"/>
              </a:ext>
            </a:extLst>
          </p:cNvPr>
          <p:cNvSpPr txBox="1"/>
          <p:nvPr/>
        </p:nvSpPr>
        <p:spPr>
          <a:xfrm>
            <a:off x="3924851" y="418627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Al</a:t>
            </a:r>
            <a:r>
              <a:rPr lang="en-US" b="1" baseline="-25000" dirty="0">
                <a:solidFill>
                  <a:schemeClr val="accent2"/>
                </a:solidFill>
              </a:rPr>
              <a:t>2</a:t>
            </a:r>
            <a:r>
              <a:rPr lang="en-US" b="1" dirty="0">
                <a:solidFill>
                  <a:schemeClr val="accent2"/>
                </a:solidFill>
              </a:rPr>
              <a:t>O</a:t>
            </a:r>
            <a:r>
              <a:rPr lang="en-US" b="1" baseline="-25000" dirty="0">
                <a:solidFill>
                  <a:schemeClr val="accent2"/>
                </a:solidFill>
              </a:rPr>
              <a:t>3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DFC3C14-F8F9-AACD-D734-F991D1C46A83}"/>
              </a:ext>
            </a:extLst>
          </p:cNvPr>
          <p:cNvCxnSpPr>
            <a:cxnSpLocks/>
          </p:cNvCxnSpPr>
          <p:nvPr/>
        </p:nvCxnSpPr>
        <p:spPr>
          <a:xfrm flipV="1">
            <a:off x="3529188" y="4348062"/>
            <a:ext cx="294247" cy="7518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1E7E20A7-E601-E7EB-9C1A-1F4F2EF1A0CB}"/>
              </a:ext>
            </a:extLst>
          </p:cNvPr>
          <p:cNvCxnSpPr>
            <a:cxnSpLocks/>
          </p:cNvCxnSpPr>
          <p:nvPr/>
        </p:nvCxnSpPr>
        <p:spPr>
          <a:xfrm flipV="1">
            <a:off x="2818855" y="5696403"/>
            <a:ext cx="264008" cy="39313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8CF6B9C7-300E-6E98-7D50-DE5B5C90263B}"/>
              </a:ext>
            </a:extLst>
          </p:cNvPr>
          <p:cNvSpPr txBox="1"/>
          <p:nvPr/>
        </p:nvSpPr>
        <p:spPr>
          <a:xfrm>
            <a:off x="1915707" y="5614827"/>
            <a:ext cx="997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Enriched C</a:t>
            </a:r>
          </a:p>
        </p:txBody>
      </p: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9319BD82-81F8-21E6-87F2-4F12999D011C}"/>
              </a:ext>
            </a:extLst>
          </p:cNvPr>
          <p:cNvCxnSpPr>
            <a:cxnSpLocks/>
          </p:cNvCxnSpPr>
          <p:nvPr/>
        </p:nvCxnSpPr>
        <p:spPr>
          <a:xfrm flipV="1">
            <a:off x="8403571" y="5476932"/>
            <a:ext cx="264008" cy="39313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8A07E3C6-3432-C432-1B67-148BF9DB6430}"/>
              </a:ext>
            </a:extLst>
          </p:cNvPr>
          <p:cNvSpPr txBox="1"/>
          <p:nvPr/>
        </p:nvSpPr>
        <p:spPr>
          <a:xfrm>
            <a:off x="7500423" y="5395356"/>
            <a:ext cx="997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Enriched C</a:t>
            </a:r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F752D60F-960D-34F5-EC34-B0B98B5CA749}"/>
              </a:ext>
            </a:extLst>
          </p:cNvPr>
          <p:cNvCxnSpPr>
            <a:cxnSpLocks/>
          </p:cNvCxnSpPr>
          <p:nvPr/>
        </p:nvCxnSpPr>
        <p:spPr>
          <a:xfrm>
            <a:off x="7869250" y="5621219"/>
            <a:ext cx="189208" cy="217112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B471F8D7-0089-477B-91F2-66F85BB39B4C}"/>
              </a:ext>
            </a:extLst>
          </p:cNvPr>
          <p:cNvSpPr txBox="1"/>
          <p:nvPr/>
        </p:nvSpPr>
        <p:spPr>
          <a:xfrm>
            <a:off x="3214310" y="4338708"/>
            <a:ext cx="624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solidFill>
                  <a:schemeClr val="bg1"/>
                </a:solidFill>
              </a:rPr>
              <a:t>Cavity</a:t>
            </a:r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E0671860-8209-B415-B97B-B2C2BB8381CA}"/>
              </a:ext>
            </a:extLst>
          </p:cNvPr>
          <p:cNvCxnSpPr>
            <a:cxnSpLocks/>
          </p:cNvCxnSpPr>
          <p:nvPr/>
        </p:nvCxnSpPr>
        <p:spPr>
          <a:xfrm flipH="1">
            <a:off x="8248306" y="3369975"/>
            <a:ext cx="255176" cy="251798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78BC62E2-9708-727E-6DA8-2253D9C5A94C}"/>
              </a:ext>
            </a:extLst>
          </p:cNvPr>
          <p:cNvCxnSpPr>
            <a:cxnSpLocks/>
          </p:cNvCxnSpPr>
          <p:nvPr/>
        </p:nvCxnSpPr>
        <p:spPr>
          <a:xfrm flipH="1" flipV="1">
            <a:off x="8962414" y="6005761"/>
            <a:ext cx="85772" cy="401783"/>
          </a:xfrm>
          <a:prstGeom prst="straightConnector1">
            <a:avLst/>
          </a:prstGeom>
          <a:ln w="28575"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727B596A-1AEB-92B5-5BBC-E7D5AC942E40}"/>
              </a:ext>
            </a:extLst>
          </p:cNvPr>
          <p:cNvSpPr txBox="1"/>
          <p:nvPr/>
        </p:nvSpPr>
        <p:spPr>
          <a:xfrm>
            <a:off x="8273558" y="3069829"/>
            <a:ext cx="80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  <a:r>
              <a:rPr lang="en-US" altLang="zh-CN" b="1" dirty="0"/>
              <a:t>rack</a:t>
            </a:r>
            <a:endParaRPr lang="en-US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25DCB8-2F27-72B4-48EF-09277E6A44C3}"/>
              </a:ext>
            </a:extLst>
          </p:cNvPr>
          <p:cNvCxnSpPr>
            <a:cxnSpLocks/>
          </p:cNvCxnSpPr>
          <p:nvPr/>
        </p:nvCxnSpPr>
        <p:spPr>
          <a:xfrm flipH="1">
            <a:off x="10155034" y="3855956"/>
            <a:ext cx="204607" cy="24999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8CCB91-1B64-4A94-CCCB-D1B2AFA38506}"/>
              </a:ext>
            </a:extLst>
          </p:cNvPr>
          <p:cNvCxnSpPr>
            <a:cxnSpLocks/>
          </p:cNvCxnSpPr>
          <p:nvPr/>
        </p:nvCxnSpPr>
        <p:spPr>
          <a:xfrm flipH="1">
            <a:off x="9833592" y="3690746"/>
            <a:ext cx="408482" cy="425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EA4457-F14A-947F-218C-790ADC22EA6F}"/>
              </a:ext>
            </a:extLst>
          </p:cNvPr>
          <p:cNvSpPr txBox="1"/>
          <p:nvPr/>
        </p:nvSpPr>
        <p:spPr>
          <a:xfrm>
            <a:off x="10126488" y="3264592"/>
            <a:ext cx="105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S</a:t>
            </a:r>
            <a:r>
              <a:rPr lang="en-US" altLang="zh-CN" b="1" dirty="0" err="1">
                <a:solidFill>
                  <a:schemeClr val="accent1"/>
                </a:solidFill>
              </a:rPr>
              <a:t>iC</a:t>
            </a:r>
            <a:r>
              <a:rPr lang="en-US" altLang="zh-CN" b="1" dirty="0">
                <a:solidFill>
                  <a:schemeClr val="accent1"/>
                </a:solidFill>
              </a:rPr>
              <a:t> grains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34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A546B4-B082-4953-2710-48FA9BCC9D3F}"/>
              </a:ext>
            </a:extLst>
          </p:cNvPr>
          <p:cNvSpPr txBox="1"/>
          <p:nvPr/>
        </p:nvSpPr>
        <p:spPr>
          <a:xfrm>
            <a:off x="8603778" y="2940327"/>
            <a:ext cx="360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KAlO2  is more stable than K2O, so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46002-1FE9-5A12-3B3E-59261B974242}"/>
              </a:ext>
            </a:extLst>
          </p:cNvPr>
          <p:cNvSpPr txBox="1"/>
          <p:nvPr/>
        </p:nvSpPr>
        <p:spPr>
          <a:xfrm>
            <a:off x="8603778" y="3683915"/>
            <a:ext cx="3435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Al2O3 + 3 KF = AlF3 + 3 KAlO2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D352F8-7F83-E2DD-086A-7FB2B56D1BB6}"/>
              </a:ext>
            </a:extLst>
          </p:cNvPr>
          <p:cNvSpPr txBox="1"/>
          <p:nvPr/>
        </p:nvSpPr>
        <p:spPr>
          <a:xfrm>
            <a:off x="8603778" y="4242837"/>
            <a:ext cx="3095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SiO2 + 4KF = SiF4 + 2K2O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93945-0BDA-687C-FCA1-09FFD94265FB}"/>
              </a:ext>
            </a:extLst>
          </p:cNvPr>
          <p:cNvSpPr txBox="1"/>
          <p:nvPr/>
        </p:nvSpPr>
        <p:spPr>
          <a:xfrm>
            <a:off x="8603778" y="4757795"/>
            <a:ext cx="2237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2KF + SiF4 = K2SiF6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D09E57-F99D-B4E4-A419-742E7D1A7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28" y="827970"/>
            <a:ext cx="3264401" cy="22342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9B2E17-5790-A3D5-6715-3C92310E6C00}"/>
              </a:ext>
            </a:extLst>
          </p:cNvPr>
          <p:cNvSpPr txBox="1"/>
          <p:nvPr/>
        </p:nvSpPr>
        <p:spPr>
          <a:xfrm>
            <a:off x="1717964" y="346875"/>
            <a:ext cx="62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F4F92E-B016-F475-8FAD-15788E8D77B0}"/>
              </a:ext>
            </a:extLst>
          </p:cNvPr>
          <p:cNvSpPr txBox="1"/>
          <p:nvPr/>
        </p:nvSpPr>
        <p:spPr>
          <a:xfrm>
            <a:off x="5643419" y="1145309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Thermal dynamic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48F470-185B-7F06-2466-11873A7665F6}"/>
              </a:ext>
            </a:extLst>
          </p:cNvPr>
          <p:cNvSpPr txBox="1"/>
          <p:nvPr/>
        </p:nvSpPr>
        <p:spPr>
          <a:xfrm>
            <a:off x="4751607" y="286327"/>
            <a:ext cx="306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supporting experiments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2650084-C0E4-9088-AE93-74C7689C9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64" y="3724626"/>
            <a:ext cx="3192341" cy="2786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FFE53C-7B0A-29AE-63D1-BBF2E74AE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223" y="2392358"/>
            <a:ext cx="4907231" cy="3423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24C245-FFED-AC7E-73B2-8F42902DC115}"/>
              </a:ext>
            </a:extLst>
          </p:cNvPr>
          <p:cNvSpPr txBox="1"/>
          <p:nvPr/>
        </p:nvSpPr>
        <p:spPr>
          <a:xfrm>
            <a:off x="1433293" y="3355294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altLang="zh-CN" dirty="0"/>
              <a:t>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26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and in a glove holding a metal object&#10;&#10;Description automatically generated">
            <a:extLst>
              <a:ext uri="{FF2B5EF4-FFF2-40B4-BE49-F238E27FC236}">
                <a16:creationId xmlns:a16="http://schemas.microsoft.com/office/drawing/2014/main" id="{3F4038A4-C747-4A54-8CCA-30A30D5F4E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6" t="22030" r="15393" b="26566"/>
          <a:stretch/>
        </p:blipFill>
        <p:spPr>
          <a:xfrm>
            <a:off x="1492287" y="1168056"/>
            <a:ext cx="1864107" cy="2310718"/>
          </a:xfrm>
          <a:prstGeom prst="rect">
            <a:avLst/>
          </a:prstGeom>
        </p:spPr>
      </p:pic>
      <p:pic>
        <p:nvPicPr>
          <p:cNvPr id="3" name="Picture 2" descr="A hand in a glove holding a metal object&#10;&#10;Description automatically generated">
            <a:extLst>
              <a:ext uri="{FF2B5EF4-FFF2-40B4-BE49-F238E27FC236}">
                <a16:creationId xmlns:a16="http://schemas.microsoft.com/office/drawing/2014/main" id="{1E2BC0E4-9755-551A-33C0-89855D07B0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8" t="23515" r="28444" b="39099"/>
          <a:stretch/>
        </p:blipFill>
        <p:spPr>
          <a:xfrm>
            <a:off x="3440707" y="1168056"/>
            <a:ext cx="1838395" cy="2310717"/>
          </a:xfrm>
          <a:prstGeom prst="rect">
            <a:avLst/>
          </a:prstGeom>
        </p:spPr>
      </p:pic>
      <p:pic>
        <p:nvPicPr>
          <p:cNvPr id="4" name="Picture 3" descr="A gloved hand holding a metal object&#10;&#10;Description automatically generated">
            <a:extLst>
              <a:ext uri="{FF2B5EF4-FFF2-40B4-BE49-F238E27FC236}">
                <a16:creationId xmlns:a16="http://schemas.microsoft.com/office/drawing/2014/main" id="{05E7DAC9-15A4-CCB3-9502-884B8F643F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1" t="27689" r="26598" b="30710"/>
          <a:stretch/>
        </p:blipFill>
        <p:spPr>
          <a:xfrm>
            <a:off x="5363415" y="1168056"/>
            <a:ext cx="1658470" cy="2310716"/>
          </a:xfrm>
          <a:prstGeom prst="rect">
            <a:avLst/>
          </a:prstGeom>
        </p:spPr>
      </p:pic>
      <p:pic>
        <p:nvPicPr>
          <p:cNvPr id="5" name="Picture 4" descr="A plastic tube with a metal part in it&#10;&#10;Description automatically generated">
            <a:extLst>
              <a:ext uri="{FF2B5EF4-FFF2-40B4-BE49-F238E27FC236}">
                <a16:creationId xmlns:a16="http://schemas.microsoft.com/office/drawing/2014/main" id="{784CDE22-B3D7-D38A-25F6-CEF5E780C2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0" t="-364" r="28428" b="1763"/>
          <a:stretch/>
        </p:blipFill>
        <p:spPr>
          <a:xfrm rot="16200000">
            <a:off x="3276262" y="1845053"/>
            <a:ext cx="1971673" cy="553962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DDE377-A662-71E0-49EE-958102A52990}"/>
              </a:ext>
            </a:extLst>
          </p:cNvPr>
          <p:cNvCxnSpPr>
            <a:cxnSpLocks/>
          </p:cNvCxnSpPr>
          <p:nvPr/>
        </p:nvCxnSpPr>
        <p:spPr>
          <a:xfrm>
            <a:off x="7539036" y="5299708"/>
            <a:ext cx="42195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F3998-801C-C776-856C-A0190D26B11E}"/>
              </a:ext>
            </a:extLst>
          </p:cNvPr>
          <p:cNvCxnSpPr>
            <a:cxnSpLocks/>
          </p:cNvCxnSpPr>
          <p:nvPr/>
        </p:nvCxnSpPr>
        <p:spPr>
          <a:xfrm flipV="1">
            <a:off x="7553325" y="1215390"/>
            <a:ext cx="0" cy="40957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2D16E7-0C20-73D9-12D9-503D759BA807}"/>
              </a:ext>
            </a:extLst>
          </p:cNvPr>
          <p:cNvSpPr txBox="1"/>
          <p:nvPr/>
        </p:nvSpPr>
        <p:spPr>
          <a:xfrm>
            <a:off x="9167694" y="5288277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ime (h)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4CF388-3013-5FD8-29C3-9FEDFDD5D7DE}"/>
              </a:ext>
            </a:extLst>
          </p:cNvPr>
          <p:cNvCxnSpPr/>
          <p:nvPr/>
        </p:nvCxnSpPr>
        <p:spPr>
          <a:xfrm flipV="1">
            <a:off x="7553325" y="4465320"/>
            <a:ext cx="363855" cy="83438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99D0D4-8971-0286-6840-C4276B7BC987}"/>
              </a:ext>
            </a:extLst>
          </p:cNvPr>
          <p:cNvCxnSpPr>
            <a:cxnSpLocks/>
          </p:cNvCxnSpPr>
          <p:nvPr/>
        </p:nvCxnSpPr>
        <p:spPr>
          <a:xfrm>
            <a:off x="7895177" y="4474332"/>
            <a:ext cx="34535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1C3AA-4A00-0DBF-165E-E46A1E4F1A5C}"/>
              </a:ext>
            </a:extLst>
          </p:cNvPr>
          <p:cNvCxnSpPr>
            <a:cxnSpLocks/>
          </p:cNvCxnSpPr>
          <p:nvPr/>
        </p:nvCxnSpPr>
        <p:spPr>
          <a:xfrm flipV="1">
            <a:off x="8875803" y="3068312"/>
            <a:ext cx="549275" cy="827405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A465C8-4DAB-367E-818E-8F47FE4564C4}"/>
              </a:ext>
            </a:extLst>
          </p:cNvPr>
          <p:cNvCxnSpPr/>
          <p:nvPr/>
        </p:nvCxnSpPr>
        <p:spPr>
          <a:xfrm flipV="1">
            <a:off x="8234045" y="3881755"/>
            <a:ext cx="297180" cy="59436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9B0AE35-29B7-10F7-ABC7-ECBC40C3FE00}"/>
              </a:ext>
            </a:extLst>
          </p:cNvPr>
          <p:cNvCxnSpPr/>
          <p:nvPr/>
        </p:nvCxnSpPr>
        <p:spPr>
          <a:xfrm>
            <a:off x="8521700" y="3884930"/>
            <a:ext cx="3683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12F891-0373-EE64-4002-04C8643EBAE5}"/>
              </a:ext>
            </a:extLst>
          </p:cNvPr>
          <p:cNvCxnSpPr>
            <a:cxnSpLocks/>
          </p:cNvCxnSpPr>
          <p:nvPr/>
        </p:nvCxnSpPr>
        <p:spPr>
          <a:xfrm flipV="1">
            <a:off x="9421835" y="2849622"/>
            <a:ext cx="263525" cy="221933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D493FB-BACF-CCAC-024B-3A4735E5888E}"/>
              </a:ext>
            </a:extLst>
          </p:cNvPr>
          <p:cNvCxnSpPr>
            <a:cxnSpLocks/>
          </p:cNvCxnSpPr>
          <p:nvPr/>
        </p:nvCxnSpPr>
        <p:spPr>
          <a:xfrm>
            <a:off x="9678533" y="2852865"/>
            <a:ext cx="13208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F42F8C-BCBC-180F-6FBD-160B978CB9B9}"/>
              </a:ext>
            </a:extLst>
          </p:cNvPr>
          <p:cNvCxnSpPr>
            <a:cxnSpLocks/>
          </p:cNvCxnSpPr>
          <p:nvPr/>
        </p:nvCxnSpPr>
        <p:spPr>
          <a:xfrm>
            <a:off x="10979879" y="2846556"/>
            <a:ext cx="452760" cy="1877063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FB7027E-6953-7BFF-2C27-D190AEDB0668}"/>
              </a:ext>
            </a:extLst>
          </p:cNvPr>
          <p:cNvSpPr txBox="1"/>
          <p:nvPr/>
        </p:nvSpPr>
        <p:spPr>
          <a:xfrm rot="16200000">
            <a:off x="6405673" y="3444361"/>
            <a:ext cx="18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emperature (</a:t>
            </a:r>
            <a:r>
              <a:rPr lang="zh-CN" alt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℃</a:t>
            </a:r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EED8FF-E997-A846-1861-7369B41DC915}"/>
              </a:ext>
            </a:extLst>
          </p:cNvPr>
          <p:cNvSpPr txBox="1"/>
          <p:nvPr/>
        </p:nvSpPr>
        <p:spPr>
          <a:xfrm>
            <a:off x="10111839" y="248925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650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℃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7EA6AE-CA25-7839-5BF9-867030DF2293}"/>
              </a:ext>
            </a:extLst>
          </p:cNvPr>
          <p:cNvSpPr txBox="1"/>
          <p:nvPr/>
        </p:nvSpPr>
        <p:spPr>
          <a:xfrm>
            <a:off x="10162205" y="496466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altLang="zh-CN" dirty="0"/>
              <a:t>h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03D1AE-7C24-CC4E-7FA7-D8E9A77322D9}"/>
              </a:ext>
            </a:extLst>
          </p:cNvPr>
          <p:cNvCxnSpPr/>
          <p:nvPr/>
        </p:nvCxnSpPr>
        <p:spPr>
          <a:xfrm>
            <a:off x="7917180" y="4465320"/>
            <a:ext cx="0" cy="84582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C109E1-8D9A-2502-939C-9A99BB0A5358}"/>
              </a:ext>
            </a:extLst>
          </p:cNvPr>
          <p:cNvCxnSpPr/>
          <p:nvPr/>
        </p:nvCxnSpPr>
        <p:spPr>
          <a:xfrm>
            <a:off x="8234045" y="4465320"/>
            <a:ext cx="0" cy="84582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29C73E-9FDF-CA09-AFEB-25342CBD035C}"/>
              </a:ext>
            </a:extLst>
          </p:cNvPr>
          <p:cNvCxnSpPr>
            <a:cxnSpLocks/>
          </p:cNvCxnSpPr>
          <p:nvPr/>
        </p:nvCxnSpPr>
        <p:spPr>
          <a:xfrm>
            <a:off x="8531225" y="3895717"/>
            <a:ext cx="0" cy="140399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F59E46D-B770-2425-C02E-87ED628E48A3}"/>
              </a:ext>
            </a:extLst>
          </p:cNvPr>
          <p:cNvCxnSpPr>
            <a:cxnSpLocks/>
          </p:cNvCxnSpPr>
          <p:nvPr/>
        </p:nvCxnSpPr>
        <p:spPr>
          <a:xfrm>
            <a:off x="8875803" y="3895717"/>
            <a:ext cx="0" cy="140399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6A48BA3-6FB7-853C-EC51-4F7F22647CCA}"/>
              </a:ext>
            </a:extLst>
          </p:cNvPr>
          <p:cNvCxnSpPr>
            <a:cxnSpLocks/>
          </p:cNvCxnSpPr>
          <p:nvPr/>
        </p:nvCxnSpPr>
        <p:spPr>
          <a:xfrm>
            <a:off x="9696495" y="2846556"/>
            <a:ext cx="0" cy="244172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B50A4DA-4DEC-B33D-4715-7E9E37AB2198}"/>
              </a:ext>
            </a:extLst>
          </p:cNvPr>
          <p:cNvCxnSpPr>
            <a:cxnSpLocks/>
          </p:cNvCxnSpPr>
          <p:nvPr/>
        </p:nvCxnSpPr>
        <p:spPr>
          <a:xfrm>
            <a:off x="10968494" y="2846555"/>
            <a:ext cx="0" cy="244172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FA455CB-713C-36C5-1692-12778E26D5D7}"/>
              </a:ext>
            </a:extLst>
          </p:cNvPr>
          <p:cNvSpPr txBox="1"/>
          <p:nvPr/>
        </p:nvSpPr>
        <p:spPr>
          <a:xfrm>
            <a:off x="7838561" y="5071348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0.5</a:t>
            </a:r>
            <a:r>
              <a:rPr lang="en-US" altLang="zh-CN" sz="1200" dirty="0"/>
              <a:t>h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6CE45A-55A1-DC98-0E82-D8303721C4BB}"/>
              </a:ext>
            </a:extLst>
          </p:cNvPr>
          <p:cNvSpPr txBox="1"/>
          <p:nvPr/>
        </p:nvSpPr>
        <p:spPr>
          <a:xfrm>
            <a:off x="8470968" y="508123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0.5</a:t>
            </a:r>
            <a:r>
              <a:rPr lang="en-US" altLang="zh-CN" sz="1200" dirty="0"/>
              <a:t>h</a:t>
            </a:r>
            <a:endParaRPr 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48D468-34CC-26DF-0655-6AA75B3DCD71}"/>
              </a:ext>
            </a:extLst>
          </p:cNvPr>
          <p:cNvSpPr txBox="1"/>
          <p:nvPr/>
        </p:nvSpPr>
        <p:spPr>
          <a:xfrm>
            <a:off x="8242853" y="352638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400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℃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0C04D2-BA26-3F61-EBA5-0903F817B449}"/>
              </a:ext>
            </a:extLst>
          </p:cNvPr>
          <p:cNvSpPr txBox="1"/>
          <p:nvPr/>
        </p:nvSpPr>
        <p:spPr>
          <a:xfrm>
            <a:off x="7567615" y="413241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200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℃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B970DCF-FA8C-A009-D077-55DC0FE506A7}"/>
              </a:ext>
            </a:extLst>
          </p:cNvPr>
          <p:cNvSpPr txBox="1"/>
          <p:nvPr/>
        </p:nvSpPr>
        <p:spPr>
          <a:xfrm>
            <a:off x="8716491" y="28103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600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℃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9DBF31-D81A-8D33-550C-4A2B9C16881B}"/>
              </a:ext>
            </a:extLst>
          </p:cNvPr>
          <p:cNvSpPr txBox="1"/>
          <p:nvPr/>
        </p:nvSpPr>
        <p:spPr>
          <a:xfrm>
            <a:off x="1407974" y="107263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1C5FDC-CD3D-4654-076A-8864125E313A}"/>
              </a:ext>
            </a:extLst>
          </p:cNvPr>
          <p:cNvSpPr txBox="1"/>
          <p:nvPr/>
        </p:nvSpPr>
        <p:spPr>
          <a:xfrm>
            <a:off x="3356394" y="108215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BC0B4A-DE6B-E654-0F3F-B418DD8282D5}"/>
              </a:ext>
            </a:extLst>
          </p:cNvPr>
          <p:cNvSpPr txBox="1"/>
          <p:nvPr/>
        </p:nvSpPr>
        <p:spPr>
          <a:xfrm>
            <a:off x="5279102" y="108215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EDDE6E5-15E4-4C17-2DD4-4C565220E209}"/>
              </a:ext>
            </a:extLst>
          </p:cNvPr>
          <p:cNvSpPr txBox="1"/>
          <p:nvPr/>
        </p:nvSpPr>
        <p:spPr>
          <a:xfrm>
            <a:off x="1461449" y="358264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17BEFC-D807-DA9F-4CC8-979FAEC0ED25}"/>
              </a:ext>
            </a:extLst>
          </p:cNvPr>
          <p:cNvSpPr txBox="1"/>
          <p:nvPr/>
        </p:nvSpPr>
        <p:spPr>
          <a:xfrm>
            <a:off x="7041105" y="116805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FE6823-95AC-D01A-E70D-215CA2743EFB}"/>
              </a:ext>
            </a:extLst>
          </p:cNvPr>
          <p:cNvCxnSpPr>
            <a:cxnSpLocks/>
          </p:cNvCxnSpPr>
          <p:nvPr/>
        </p:nvCxnSpPr>
        <p:spPr>
          <a:xfrm flipH="1">
            <a:off x="2554851" y="1768433"/>
            <a:ext cx="196329" cy="449588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677AB19-02F0-4821-4600-F950588CBDF3}"/>
              </a:ext>
            </a:extLst>
          </p:cNvPr>
          <p:cNvCxnSpPr>
            <a:cxnSpLocks/>
          </p:cNvCxnSpPr>
          <p:nvPr/>
        </p:nvCxnSpPr>
        <p:spPr>
          <a:xfrm flipH="1">
            <a:off x="4477559" y="1692233"/>
            <a:ext cx="196329" cy="449588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E23E3FC-7545-DC89-ACE0-DB9BBDA58AEE}"/>
              </a:ext>
            </a:extLst>
          </p:cNvPr>
          <p:cNvSpPr txBox="1"/>
          <p:nvPr/>
        </p:nvSpPr>
        <p:spPr>
          <a:xfrm>
            <a:off x="3874391" y="132290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SiC</a:t>
            </a:r>
            <a:r>
              <a:rPr lang="en-US" b="1" dirty="0">
                <a:solidFill>
                  <a:schemeClr val="bg1"/>
                </a:solidFill>
              </a:rPr>
              <a:t> sample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E6788B-1F40-6849-396E-8D3A93FD9C4A}"/>
              </a:ext>
            </a:extLst>
          </p:cNvPr>
          <p:cNvSpPr txBox="1"/>
          <p:nvPr/>
        </p:nvSpPr>
        <p:spPr>
          <a:xfrm>
            <a:off x="6117981" y="1543294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Flange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50514E3-E25A-A10C-A5A8-01053ED02B60}"/>
              </a:ext>
            </a:extLst>
          </p:cNvPr>
          <p:cNvCxnSpPr>
            <a:cxnSpLocks/>
          </p:cNvCxnSpPr>
          <p:nvPr/>
        </p:nvCxnSpPr>
        <p:spPr>
          <a:xfrm flipH="1">
            <a:off x="6315951" y="1896679"/>
            <a:ext cx="138330" cy="449295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1F7E37C-3E9D-DA20-A355-B7EF379D1B19}"/>
              </a:ext>
            </a:extLst>
          </p:cNvPr>
          <p:cNvCxnSpPr>
            <a:cxnSpLocks/>
          </p:cNvCxnSpPr>
          <p:nvPr/>
        </p:nvCxnSpPr>
        <p:spPr>
          <a:xfrm flipH="1" flipV="1">
            <a:off x="2653412" y="2701694"/>
            <a:ext cx="151490" cy="447876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5CAA441-BEB3-DB4C-A1B2-9DC07C0F25EA}"/>
              </a:ext>
            </a:extLst>
          </p:cNvPr>
          <p:cNvSpPr txBox="1"/>
          <p:nvPr/>
        </p:nvSpPr>
        <p:spPr>
          <a:xfrm>
            <a:off x="2315167" y="1399101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FLiNaK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E7A17F8-B0EF-4FEA-57AF-FAAD43EB8E32}"/>
              </a:ext>
            </a:extLst>
          </p:cNvPr>
          <p:cNvSpPr txBox="1"/>
          <p:nvPr/>
        </p:nvSpPr>
        <p:spPr>
          <a:xfrm>
            <a:off x="1752970" y="3149570"/>
            <a:ext cx="166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Corrosion cell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9BB3BA0-C505-6218-5CAE-58D52ABC0E63}"/>
              </a:ext>
            </a:extLst>
          </p:cNvPr>
          <p:cNvSpPr txBox="1"/>
          <p:nvPr/>
        </p:nvSpPr>
        <p:spPr>
          <a:xfrm>
            <a:off x="1946205" y="3711787"/>
            <a:ext cx="1554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Vacuum tube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B6798D4-43E1-6607-97CC-BA9FB84762D7}"/>
              </a:ext>
            </a:extLst>
          </p:cNvPr>
          <p:cNvSpPr txBox="1"/>
          <p:nvPr/>
        </p:nvSpPr>
        <p:spPr>
          <a:xfrm>
            <a:off x="4951068" y="3860505"/>
            <a:ext cx="166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Corrosion cell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9515965-39BA-FB4A-8E7C-BE138599A4C2}"/>
              </a:ext>
            </a:extLst>
          </p:cNvPr>
          <p:cNvCxnSpPr>
            <a:cxnSpLocks/>
          </p:cNvCxnSpPr>
          <p:nvPr/>
        </p:nvCxnSpPr>
        <p:spPr>
          <a:xfrm>
            <a:off x="5655018" y="4222811"/>
            <a:ext cx="0" cy="374901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458BEED-A8EC-173D-8FA8-B81D491A98FE}"/>
              </a:ext>
            </a:extLst>
          </p:cNvPr>
          <p:cNvSpPr txBox="1"/>
          <p:nvPr/>
        </p:nvSpPr>
        <p:spPr>
          <a:xfrm>
            <a:off x="3969017" y="5204526"/>
            <a:ext cx="206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Zirconium sponge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CAFC04B-3C6B-F4F5-D2C5-642E3F4F8F23}"/>
              </a:ext>
            </a:extLst>
          </p:cNvPr>
          <p:cNvCxnSpPr>
            <a:cxnSpLocks/>
          </p:cNvCxnSpPr>
          <p:nvPr/>
        </p:nvCxnSpPr>
        <p:spPr>
          <a:xfrm flipH="1" flipV="1">
            <a:off x="4803059" y="4892689"/>
            <a:ext cx="76949" cy="323166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309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rectangular object&#10;&#10;Description automatically generated">
            <a:extLst>
              <a:ext uri="{FF2B5EF4-FFF2-40B4-BE49-F238E27FC236}">
                <a16:creationId xmlns:a16="http://schemas.microsoft.com/office/drawing/2014/main" id="{54A4CDEF-E4BE-1B7A-80CB-4A65B4C943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646"/>
          <a:stretch/>
        </p:blipFill>
        <p:spPr>
          <a:xfrm>
            <a:off x="2209916" y="1732708"/>
            <a:ext cx="3293831" cy="2256784"/>
          </a:xfrm>
          <a:prstGeom prst="rect">
            <a:avLst/>
          </a:prstGeom>
        </p:spPr>
      </p:pic>
      <p:pic>
        <p:nvPicPr>
          <p:cNvPr id="7" name="Picture 6" descr="TemplateImage">
            <a:extLst>
              <a:ext uri="{FF2B5EF4-FFF2-40B4-BE49-F238E27FC236}">
                <a16:creationId xmlns:a16="http://schemas.microsoft.com/office/drawing/2014/main" id="{8F88DCBE-38DA-0D7F-AF76-E28B1E04721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22407" y="1664167"/>
            <a:ext cx="1487898" cy="1067130"/>
          </a:xfrm>
          <a:prstGeom prst="rect">
            <a:avLst/>
          </a:prstGeom>
        </p:spPr>
      </p:pic>
      <p:pic>
        <p:nvPicPr>
          <p:cNvPr id="8" name="Picture 7" descr="TemplateImage">
            <a:extLst>
              <a:ext uri="{FF2B5EF4-FFF2-40B4-BE49-F238E27FC236}">
                <a16:creationId xmlns:a16="http://schemas.microsoft.com/office/drawing/2014/main" id="{27FD35FD-E232-7400-061A-97D2C79D426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t="8652"/>
          <a:stretch/>
        </p:blipFill>
        <p:spPr>
          <a:xfrm>
            <a:off x="7165250" y="1694383"/>
            <a:ext cx="1315904" cy="1139245"/>
          </a:xfrm>
          <a:prstGeom prst="rect">
            <a:avLst/>
          </a:prstGeom>
        </p:spPr>
      </p:pic>
      <p:pic>
        <p:nvPicPr>
          <p:cNvPr id="9" name="Picture 8" descr="TemplateImage">
            <a:extLst>
              <a:ext uri="{FF2B5EF4-FFF2-40B4-BE49-F238E27FC236}">
                <a16:creationId xmlns:a16="http://schemas.microsoft.com/office/drawing/2014/main" id="{88985FDA-83B1-6E0D-7D52-FC8C91743AC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t="9375"/>
          <a:stretch/>
        </p:blipFill>
        <p:spPr>
          <a:xfrm>
            <a:off x="5822169" y="2803385"/>
            <a:ext cx="1329713" cy="1142097"/>
          </a:xfrm>
          <a:prstGeom prst="rect">
            <a:avLst/>
          </a:prstGeom>
        </p:spPr>
      </p:pic>
      <p:pic>
        <p:nvPicPr>
          <p:cNvPr id="10" name="Picture 9" descr="TemplateImage">
            <a:extLst>
              <a:ext uri="{FF2B5EF4-FFF2-40B4-BE49-F238E27FC236}">
                <a16:creationId xmlns:a16="http://schemas.microsoft.com/office/drawing/2014/main" id="{5EC899DA-B752-59E7-E3E5-29A51279E7C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t="9220"/>
          <a:stretch/>
        </p:blipFill>
        <p:spPr>
          <a:xfrm>
            <a:off x="8481153" y="1688698"/>
            <a:ext cx="1320131" cy="1135801"/>
          </a:xfrm>
          <a:prstGeom prst="rect">
            <a:avLst/>
          </a:prstGeom>
        </p:spPr>
      </p:pic>
      <p:pic>
        <p:nvPicPr>
          <p:cNvPr id="11" name="Picture 10" descr="TemplateImage">
            <a:extLst>
              <a:ext uri="{FF2B5EF4-FFF2-40B4-BE49-F238E27FC236}">
                <a16:creationId xmlns:a16="http://schemas.microsoft.com/office/drawing/2014/main" id="{A94527E5-6AE9-94B9-4C0F-F3CCC329913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t="9375"/>
          <a:stretch/>
        </p:blipFill>
        <p:spPr>
          <a:xfrm>
            <a:off x="8488652" y="2824499"/>
            <a:ext cx="1305131" cy="1120983"/>
          </a:xfrm>
          <a:prstGeom prst="rect">
            <a:avLst/>
          </a:prstGeom>
        </p:spPr>
      </p:pic>
      <p:pic>
        <p:nvPicPr>
          <p:cNvPr id="12" name="Picture 11" descr="TemplateImage">
            <a:extLst>
              <a:ext uri="{FF2B5EF4-FFF2-40B4-BE49-F238E27FC236}">
                <a16:creationId xmlns:a16="http://schemas.microsoft.com/office/drawing/2014/main" id="{453C96DF-F49B-99B3-D3C0-BA288D59F58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t="9164"/>
          <a:stretch/>
        </p:blipFill>
        <p:spPr>
          <a:xfrm>
            <a:off x="7165250" y="2824499"/>
            <a:ext cx="1302095" cy="112098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38E1C33-7B72-F3D3-C162-07C1CCDC670E}"/>
              </a:ext>
            </a:extLst>
          </p:cNvPr>
          <p:cNvSpPr/>
          <p:nvPr/>
        </p:nvSpPr>
        <p:spPr>
          <a:xfrm>
            <a:off x="5983763" y="1762978"/>
            <a:ext cx="1088231" cy="73342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5487DF-613C-85CF-8FD8-E6E554E0DE1F}"/>
              </a:ext>
            </a:extLst>
          </p:cNvPr>
          <p:cNvCxnSpPr/>
          <p:nvPr/>
        </p:nvCxnSpPr>
        <p:spPr>
          <a:xfrm>
            <a:off x="1948432" y="3820697"/>
            <a:ext cx="40481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B26A7E-FF58-6CBD-EFE7-FA293424BDE5}"/>
              </a:ext>
            </a:extLst>
          </p:cNvPr>
          <p:cNvSpPr txBox="1"/>
          <p:nvPr/>
        </p:nvSpPr>
        <p:spPr>
          <a:xfrm>
            <a:off x="2150838" y="353887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 </a:t>
            </a:r>
            <a:r>
              <a:rPr lang="en-US" altLang="zh-CN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</a:t>
            </a:r>
            <a:endParaRPr lang="en-US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E13620-7B29-96D4-FCEC-8EBB2BFB2453}"/>
              </a:ext>
            </a:extLst>
          </p:cNvPr>
          <p:cNvCxnSpPr>
            <a:cxnSpLocks/>
          </p:cNvCxnSpPr>
          <p:nvPr/>
        </p:nvCxnSpPr>
        <p:spPr>
          <a:xfrm>
            <a:off x="2303928" y="3880226"/>
            <a:ext cx="34335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A5E9050-2854-D26A-D2A4-6ED2FF872C38}"/>
              </a:ext>
            </a:extLst>
          </p:cNvPr>
          <p:cNvSpPr txBox="1"/>
          <p:nvPr/>
        </p:nvSpPr>
        <p:spPr>
          <a:xfrm>
            <a:off x="1833370" y="165781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CB0B12-8A96-FBBD-FE5D-27B0884F215F}"/>
              </a:ext>
            </a:extLst>
          </p:cNvPr>
          <p:cNvSpPr txBox="1"/>
          <p:nvPr/>
        </p:nvSpPr>
        <p:spPr>
          <a:xfrm>
            <a:off x="5433039" y="164334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592D2F-6B18-0A96-6E12-E89833FA0F21}"/>
              </a:ext>
            </a:extLst>
          </p:cNvPr>
          <p:cNvSpPr txBox="1"/>
          <p:nvPr/>
        </p:nvSpPr>
        <p:spPr>
          <a:xfrm>
            <a:off x="7500164" y="2274162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 K</a:t>
            </a:r>
            <a:r>
              <a:rPr lang="en-US" altLang="zh-CN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α1</a:t>
            </a:r>
            <a:endParaRPr lang="en-US" sz="1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957667-6AC1-CAEC-0659-E660C04FD9CB}"/>
              </a:ext>
            </a:extLst>
          </p:cNvPr>
          <p:cNvSpPr txBox="1"/>
          <p:nvPr/>
        </p:nvSpPr>
        <p:spPr>
          <a:xfrm>
            <a:off x="8784297" y="227416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 K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α1,2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81A808-EDE1-4C4B-CE9B-DDB6D92E5D7A}"/>
              </a:ext>
            </a:extLst>
          </p:cNvPr>
          <p:cNvSpPr txBox="1"/>
          <p:nvPr/>
        </p:nvSpPr>
        <p:spPr>
          <a:xfrm>
            <a:off x="6141587" y="3370433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 K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78023A-90FB-C07B-AF98-96BB57A55FB0}"/>
              </a:ext>
            </a:extLst>
          </p:cNvPr>
          <p:cNvSpPr txBox="1"/>
          <p:nvPr/>
        </p:nvSpPr>
        <p:spPr>
          <a:xfrm>
            <a:off x="7528478" y="3370432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 L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E651C3-6F01-C3A1-7731-6268251B4AC9}"/>
              </a:ext>
            </a:extLst>
          </p:cNvPr>
          <p:cNvSpPr txBox="1"/>
          <p:nvPr/>
        </p:nvSpPr>
        <p:spPr>
          <a:xfrm>
            <a:off x="8865248" y="3384990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K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α1</a:t>
            </a:r>
          </a:p>
        </p:txBody>
      </p:sp>
      <p:pic>
        <p:nvPicPr>
          <p:cNvPr id="31" name="Picture 30" descr="A close-up of a grey rock&#10;&#10;Description automatically generated">
            <a:extLst>
              <a:ext uri="{FF2B5EF4-FFF2-40B4-BE49-F238E27FC236}">
                <a16:creationId xmlns:a16="http://schemas.microsoft.com/office/drawing/2014/main" id="{3174C87F-7E0C-C6C6-5F78-056A7A3C989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6"/>
          <a:stretch/>
        </p:blipFill>
        <p:spPr>
          <a:xfrm>
            <a:off x="2209915" y="4078854"/>
            <a:ext cx="3293831" cy="225678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8E097B9-1F33-D27A-19E3-6C9D36A809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3719" y="3989492"/>
            <a:ext cx="3621873" cy="2757008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0BA69D-913A-6E65-CC3A-DF5F94131532}"/>
              </a:ext>
            </a:extLst>
          </p:cNvPr>
          <p:cNvCxnSpPr>
            <a:cxnSpLocks/>
          </p:cNvCxnSpPr>
          <p:nvPr/>
        </p:nvCxnSpPr>
        <p:spPr>
          <a:xfrm>
            <a:off x="2353245" y="6228139"/>
            <a:ext cx="23924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3A94B21-E901-5CC4-2558-D11625CD761C}"/>
              </a:ext>
            </a:extLst>
          </p:cNvPr>
          <p:cNvSpPr txBox="1"/>
          <p:nvPr/>
        </p:nvSpPr>
        <p:spPr>
          <a:xfrm>
            <a:off x="2150838" y="5920936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 </a:t>
            </a:r>
            <a:r>
              <a:rPr lang="en-US" altLang="zh-CN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</a:t>
            </a:r>
            <a:endParaRPr lang="en-US" sz="1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18219A7-D248-C4F6-2985-CBEAA3C318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75959" y="4095134"/>
            <a:ext cx="1212334" cy="1247114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D91FCFB-61E9-AC14-7237-C532B8541236}"/>
              </a:ext>
            </a:extLst>
          </p:cNvPr>
          <p:cNvSpPr/>
          <p:nvPr/>
        </p:nvSpPr>
        <p:spPr>
          <a:xfrm>
            <a:off x="3686175" y="4638675"/>
            <a:ext cx="387350" cy="3810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716656A-5910-3267-7FC0-412D75CA1106}"/>
              </a:ext>
            </a:extLst>
          </p:cNvPr>
          <p:cNvCxnSpPr>
            <a:cxnSpLocks/>
          </p:cNvCxnSpPr>
          <p:nvPr/>
        </p:nvCxnSpPr>
        <p:spPr>
          <a:xfrm flipV="1">
            <a:off x="4073525" y="4095134"/>
            <a:ext cx="186981" cy="543541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759494-E9C1-5045-602B-2B269AD673CD}"/>
              </a:ext>
            </a:extLst>
          </p:cNvPr>
          <p:cNvCxnSpPr>
            <a:cxnSpLocks/>
          </p:cNvCxnSpPr>
          <p:nvPr/>
        </p:nvCxnSpPr>
        <p:spPr>
          <a:xfrm>
            <a:off x="4073525" y="5019675"/>
            <a:ext cx="186981" cy="322573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AC72CD3-0242-93A7-5AC5-01C1CD7778A2}"/>
              </a:ext>
            </a:extLst>
          </p:cNvPr>
          <p:cNvCxnSpPr>
            <a:cxnSpLocks/>
          </p:cNvCxnSpPr>
          <p:nvPr/>
        </p:nvCxnSpPr>
        <p:spPr>
          <a:xfrm flipH="1">
            <a:off x="4899519" y="4781550"/>
            <a:ext cx="20144" cy="170504"/>
          </a:xfrm>
          <a:prstGeom prst="straightConnector1">
            <a:avLst/>
          </a:prstGeom>
          <a:ln>
            <a:solidFill>
              <a:schemeClr val="bg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1CCA14B-D78B-46F2-848A-6B7DA1DC7B1E}"/>
              </a:ext>
            </a:extLst>
          </p:cNvPr>
          <p:cNvCxnSpPr>
            <a:cxnSpLocks/>
          </p:cNvCxnSpPr>
          <p:nvPr/>
        </p:nvCxnSpPr>
        <p:spPr>
          <a:xfrm flipH="1">
            <a:off x="4623496" y="4506452"/>
            <a:ext cx="174723" cy="0"/>
          </a:xfrm>
          <a:prstGeom prst="straightConnector1">
            <a:avLst/>
          </a:prstGeom>
          <a:ln>
            <a:solidFill>
              <a:schemeClr val="bg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B83FA3D-FAC7-2C83-49F4-C458AAFC713C}"/>
              </a:ext>
            </a:extLst>
          </p:cNvPr>
          <p:cNvSpPr txBox="1"/>
          <p:nvPr/>
        </p:nvSpPr>
        <p:spPr>
          <a:xfrm>
            <a:off x="4733696" y="4412218"/>
            <a:ext cx="69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Grain</a:t>
            </a:r>
            <a:r>
              <a:rPr lang="zh-CN" altLang="en-US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9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boundary</a:t>
            </a:r>
            <a:endParaRPr lang="en-US" sz="9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D31A1F8-BC78-90A0-5090-968C3E28EFC6}"/>
              </a:ext>
            </a:extLst>
          </p:cNvPr>
          <p:cNvCxnSpPr>
            <a:cxnSpLocks/>
          </p:cNvCxnSpPr>
          <p:nvPr/>
        </p:nvCxnSpPr>
        <p:spPr>
          <a:xfrm>
            <a:off x="4428746" y="4624950"/>
            <a:ext cx="132458" cy="72564"/>
          </a:xfrm>
          <a:prstGeom prst="straightConnector1">
            <a:avLst/>
          </a:prstGeom>
          <a:ln>
            <a:solidFill>
              <a:schemeClr val="bg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0005FC9-DC48-C184-3653-6BBF501F9662}"/>
              </a:ext>
            </a:extLst>
          </p:cNvPr>
          <p:cNvSpPr txBox="1"/>
          <p:nvPr/>
        </p:nvSpPr>
        <p:spPr>
          <a:xfrm rot="16200000">
            <a:off x="3990348" y="4462880"/>
            <a:ext cx="7475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Additives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C4078B-057F-8342-5CCD-E95CD0C05457}"/>
              </a:ext>
            </a:extLst>
          </p:cNvPr>
          <p:cNvSpPr txBox="1"/>
          <p:nvPr/>
        </p:nvSpPr>
        <p:spPr>
          <a:xfrm>
            <a:off x="2184209" y="40198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42EF989-53DD-E15C-A1D3-BE0FB4250CE8}"/>
              </a:ext>
            </a:extLst>
          </p:cNvPr>
          <p:cNvSpPr txBox="1"/>
          <p:nvPr/>
        </p:nvSpPr>
        <p:spPr>
          <a:xfrm>
            <a:off x="5485929" y="400446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3401AD-CF41-BE57-9FEB-6EF4C7E5E4FF}"/>
              </a:ext>
            </a:extLst>
          </p:cNvPr>
          <p:cNvSpPr txBox="1"/>
          <p:nvPr/>
        </p:nvSpPr>
        <p:spPr>
          <a:xfrm>
            <a:off x="9141217" y="4829175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100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sz="100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92470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CB08BD5-523C-3363-97DA-FC6A7AB3D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391" y="870397"/>
            <a:ext cx="3212002" cy="2625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62565A-0462-5004-E5F3-38C8298EB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663" y="3468308"/>
            <a:ext cx="3375266" cy="2740785"/>
          </a:xfrm>
          <a:prstGeom prst="rect">
            <a:avLst/>
          </a:prstGeom>
        </p:spPr>
      </p:pic>
      <p:pic>
        <p:nvPicPr>
          <p:cNvPr id="3" name="Picture 2" descr="A close-up of a grey object&#10;&#10;Description automatically generated">
            <a:extLst>
              <a:ext uri="{FF2B5EF4-FFF2-40B4-BE49-F238E27FC236}">
                <a16:creationId xmlns:a16="http://schemas.microsoft.com/office/drawing/2014/main" id="{BB44ED99-B980-0AC3-7C01-234E9C05B6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9"/>
          <a:stretch/>
        </p:blipFill>
        <p:spPr>
          <a:xfrm>
            <a:off x="4180609" y="895351"/>
            <a:ext cx="3502122" cy="2388393"/>
          </a:xfrm>
          <a:prstGeom prst="rect">
            <a:avLst/>
          </a:prstGeom>
          <a:ln w="28575">
            <a:solidFill>
              <a:srgbClr val="C00000"/>
            </a:solidFill>
            <a:prstDash val="sysDot"/>
          </a:ln>
        </p:spPr>
      </p:pic>
      <p:pic>
        <p:nvPicPr>
          <p:cNvPr id="4" name="Picture 3" descr="A close-up of a rectangular object&#10;&#10;Description automatically generated">
            <a:extLst>
              <a:ext uri="{FF2B5EF4-FFF2-40B4-BE49-F238E27FC236}">
                <a16:creationId xmlns:a16="http://schemas.microsoft.com/office/drawing/2014/main" id="{752AB34B-BDFD-1BD1-E10D-3E6DE6A37C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9"/>
          <a:stretch/>
        </p:blipFill>
        <p:spPr>
          <a:xfrm>
            <a:off x="535423" y="895351"/>
            <a:ext cx="3502122" cy="2388393"/>
          </a:xfrm>
          <a:prstGeom prst="rect">
            <a:avLst/>
          </a:prstGeom>
        </p:spPr>
      </p:pic>
      <p:pic>
        <p:nvPicPr>
          <p:cNvPr id="6" name="Picture 5" descr="A close-up of a grey object&#10;&#10;Description automatically generated">
            <a:extLst>
              <a:ext uri="{FF2B5EF4-FFF2-40B4-BE49-F238E27FC236}">
                <a16:creationId xmlns:a16="http://schemas.microsoft.com/office/drawing/2014/main" id="{D8518A04-D4FD-48C5-ABDB-C3AC8E50490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9"/>
          <a:stretch/>
        </p:blipFill>
        <p:spPr>
          <a:xfrm>
            <a:off x="549638" y="3507315"/>
            <a:ext cx="3502122" cy="2388393"/>
          </a:xfrm>
          <a:prstGeom prst="rect">
            <a:avLst/>
          </a:prstGeom>
          <a:ln w="28575">
            <a:solidFill>
              <a:srgbClr val="C00000"/>
            </a:solidFill>
            <a:prstDash val="sysDot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AC559A-31B3-7CA2-5117-7C42DE6EC8E7}"/>
              </a:ext>
            </a:extLst>
          </p:cNvPr>
          <p:cNvSpPr/>
          <p:nvPr/>
        </p:nvSpPr>
        <p:spPr>
          <a:xfrm>
            <a:off x="1023414" y="1104901"/>
            <a:ext cx="1034473" cy="70196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47FE68-5A89-BBA1-4E42-89BF84D09D04}"/>
              </a:ext>
            </a:extLst>
          </p:cNvPr>
          <p:cNvCxnSpPr>
            <a:cxnSpLocks/>
          </p:cNvCxnSpPr>
          <p:nvPr/>
        </p:nvCxnSpPr>
        <p:spPr>
          <a:xfrm flipH="1">
            <a:off x="535423" y="1806865"/>
            <a:ext cx="487991" cy="1700449"/>
          </a:xfrm>
          <a:prstGeom prst="line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969883-0361-38F2-B7FC-A91F320A23F6}"/>
              </a:ext>
            </a:extLst>
          </p:cNvPr>
          <p:cNvCxnSpPr>
            <a:cxnSpLocks/>
          </p:cNvCxnSpPr>
          <p:nvPr/>
        </p:nvCxnSpPr>
        <p:spPr>
          <a:xfrm>
            <a:off x="2065091" y="1806865"/>
            <a:ext cx="2014333" cy="1725021"/>
          </a:xfrm>
          <a:prstGeom prst="line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0405D8B-2724-D5CF-67D8-D4981FE97D74}"/>
              </a:ext>
            </a:extLst>
          </p:cNvPr>
          <p:cNvSpPr/>
          <p:nvPr/>
        </p:nvSpPr>
        <p:spPr>
          <a:xfrm>
            <a:off x="5466850" y="1529834"/>
            <a:ext cx="929640" cy="804784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2FD530-0DF3-B501-A636-AEDF58EE9D60}"/>
              </a:ext>
            </a:extLst>
          </p:cNvPr>
          <p:cNvSpPr/>
          <p:nvPr/>
        </p:nvSpPr>
        <p:spPr>
          <a:xfrm>
            <a:off x="5703073" y="2370337"/>
            <a:ext cx="1254042" cy="627786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952562-4FB2-1DD9-BE57-A631676A6048}"/>
              </a:ext>
            </a:extLst>
          </p:cNvPr>
          <p:cNvSpPr txBox="1"/>
          <p:nvPr/>
        </p:nvSpPr>
        <p:spPr>
          <a:xfrm>
            <a:off x="5957733" y="2648392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B</a:t>
            </a:r>
            <a:endParaRPr lang="en-US" sz="1400" b="1" baseline="-25000" dirty="0">
              <a:solidFill>
                <a:srgbClr val="C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ACF4458-9F98-540B-4B2D-68E045A17644}"/>
              </a:ext>
            </a:extLst>
          </p:cNvPr>
          <p:cNvSpPr/>
          <p:nvPr/>
        </p:nvSpPr>
        <p:spPr>
          <a:xfrm>
            <a:off x="1774307" y="4129105"/>
            <a:ext cx="929640" cy="804784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6F5D8A-D7AB-2479-26DE-CAAFE62957AC}"/>
              </a:ext>
            </a:extLst>
          </p:cNvPr>
          <p:cNvSpPr/>
          <p:nvPr/>
        </p:nvSpPr>
        <p:spPr>
          <a:xfrm>
            <a:off x="2027737" y="4946582"/>
            <a:ext cx="1254042" cy="627786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B696B43-80A2-F9E7-D07C-8B70A0E5EEFC}"/>
              </a:ext>
            </a:extLst>
          </p:cNvPr>
          <p:cNvGrpSpPr/>
          <p:nvPr/>
        </p:nvGrpSpPr>
        <p:grpSpPr>
          <a:xfrm>
            <a:off x="4189153" y="3513005"/>
            <a:ext cx="3514900" cy="2388393"/>
            <a:chOff x="787123" y="1331609"/>
            <a:chExt cx="4525818" cy="3075318"/>
          </a:xfrm>
        </p:grpSpPr>
        <p:pic>
          <p:nvPicPr>
            <p:cNvPr id="36" name="Picture 35" descr="A close-up of a greyscale image&#10;&#10;Description automatically generated">
              <a:extLst>
                <a:ext uri="{FF2B5EF4-FFF2-40B4-BE49-F238E27FC236}">
                  <a16:creationId xmlns:a16="http://schemas.microsoft.com/office/drawing/2014/main" id="{977EAEDD-6F1C-ABDD-80DB-1769646FF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99"/>
            <a:stretch/>
          </p:blipFill>
          <p:spPr>
            <a:xfrm>
              <a:off x="787123" y="1331609"/>
              <a:ext cx="4525818" cy="3075318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54862C2-9911-F773-7E19-097D2A7520D0}"/>
                </a:ext>
              </a:extLst>
            </p:cNvPr>
            <p:cNvSpPr/>
            <p:nvPr/>
          </p:nvSpPr>
          <p:spPr>
            <a:xfrm>
              <a:off x="3214398" y="1990725"/>
              <a:ext cx="54982" cy="4739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3585A15-6B5C-45AA-7173-57F854D5FFDC}"/>
                </a:ext>
              </a:extLst>
            </p:cNvPr>
            <p:cNvSpPr/>
            <p:nvPr/>
          </p:nvSpPr>
          <p:spPr>
            <a:xfrm>
              <a:off x="3915732" y="2146300"/>
              <a:ext cx="66435" cy="5727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4D5A3AD-BEDB-2472-4897-46EA0D476EEC}"/>
                </a:ext>
              </a:extLst>
            </p:cNvPr>
            <p:cNvSpPr/>
            <p:nvPr/>
          </p:nvSpPr>
          <p:spPr>
            <a:xfrm>
              <a:off x="3366729" y="2968335"/>
              <a:ext cx="67392" cy="5809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64002C6-D103-164C-B2F4-4E1A560E5247}"/>
                </a:ext>
              </a:extLst>
            </p:cNvPr>
            <p:cNvSpPr/>
            <p:nvPr/>
          </p:nvSpPr>
          <p:spPr>
            <a:xfrm>
              <a:off x="2212975" y="3026431"/>
              <a:ext cx="67392" cy="5809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B19C75C-1C79-5022-3791-8FAC1FE585F0}"/>
                </a:ext>
              </a:extLst>
            </p:cNvPr>
            <p:cNvSpPr txBox="1"/>
            <p:nvPr/>
          </p:nvSpPr>
          <p:spPr>
            <a:xfrm>
              <a:off x="2974012" y="1621393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BCFB64A-4185-6DE1-3042-911464513209}"/>
                </a:ext>
              </a:extLst>
            </p:cNvPr>
            <p:cNvSpPr txBox="1"/>
            <p:nvPr/>
          </p:nvSpPr>
          <p:spPr>
            <a:xfrm>
              <a:off x="3875324" y="1795586"/>
              <a:ext cx="41710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B8CCC4E-AD0F-6B87-0FA0-365521B76147}"/>
                </a:ext>
              </a:extLst>
            </p:cNvPr>
            <p:cNvSpPr txBox="1"/>
            <p:nvPr/>
          </p:nvSpPr>
          <p:spPr>
            <a:xfrm>
              <a:off x="3356514" y="2706201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2D7DFC2-CC4D-85BF-9C12-72812FE9D1BC}"/>
                </a:ext>
              </a:extLst>
            </p:cNvPr>
            <p:cNvSpPr txBox="1"/>
            <p:nvPr/>
          </p:nvSpPr>
          <p:spPr>
            <a:xfrm>
              <a:off x="2240409" y="2956861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#4</a:t>
              </a:r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D044DC4-0CA7-A0E7-A7ED-3D9ADE4ABCA5}"/>
              </a:ext>
            </a:extLst>
          </p:cNvPr>
          <p:cNvCxnSpPr/>
          <p:nvPr/>
        </p:nvCxnSpPr>
        <p:spPr>
          <a:xfrm>
            <a:off x="887158" y="3150395"/>
            <a:ext cx="2428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6F60295-32F3-FCA3-9FF4-EAE217EFF4E8}"/>
              </a:ext>
            </a:extLst>
          </p:cNvPr>
          <p:cNvSpPr txBox="1"/>
          <p:nvPr/>
        </p:nvSpPr>
        <p:spPr>
          <a:xfrm>
            <a:off x="690525" y="279347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 um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754F1A-67A3-2729-966D-F65B0E3593D2}"/>
              </a:ext>
            </a:extLst>
          </p:cNvPr>
          <p:cNvCxnSpPr/>
          <p:nvPr/>
        </p:nvCxnSpPr>
        <p:spPr>
          <a:xfrm>
            <a:off x="4312655" y="3186112"/>
            <a:ext cx="29260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8C8439B-B4C9-49B6-DB52-9A4C7BF80085}"/>
              </a:ext>
            </a:extLst>
          </p:cNvPr>
          <p:cNvSpPr txBox="1"/>
          <p:nvPr/>
        </p:nvSpPr>
        <p:spPr>
          <a:xfrm>
            <a:off x="4143290" y="281678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A92604C-4B28-48FD-E9D4-9CAA2D13E163}"/>
              </a:ext>
            </a:extLst>
          </p:cNvPr>
          <p:cNvCxnSpPr/>
          <p:nvPr/>
        </p:nvCxnSpPr>
        <p:spPr>
          <a:xfrm>
            <a:off x="723890" y="5747995"/>
            <a:ext cx="29260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102BB82-1E5B-34CF-B9E9-F83ADCEC5D02}"/>
              </a:ext>
            </a:extLst>
          </p:cNvPr>
          <p:cNvSpPr txBox="1"/>
          <p:nvPr/>
        </p:nvSpPr>
        <p:spPr>
          <a:xfrm>
            <a:off x="549638" y="535043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F834DDD-D1C3-50ED-C79D-B1A0805E0D9C}"/>
              </a:ext>
            </a:extLst>
          </p:cNvPr>
          <p:cNvCxnSpPr/>
          <p:nvPr/>
        </p:nvCxnSpPr>
        <p:spPr>
          <a:xfrm>
            <a:off x="4312655" y="5719762"/>
            <a:ext cx="58521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A896536-0E68-2B98-373C-2EF44086728A}"/>
              </a:ext>
            </a:extLst>
          </p:cNvPr>
          <p:cNvSpPr txBox="1"/>
          <p:nvPr/>
        </p:nvSpPr>
        <p:spPr>
          <a:xfrm>
            <a:off x="4265266" y="535043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E768772-29C9-5288-8189-401214CABCCF}"/>
              </a:ext>
            </a:extLst>
          </p:cNvPr>
          <p:cNvCxnSpPr>
            <a:cxnSpLocks/>
          </p:cNvCxnSpPr>
          <p:nvPr/>
        </p:nvCxnSpPr>
        <p:spPr>
          <a:xfrm>
            <a:off x="2065091" y="1794172"/>
            <a:ext cx="2078199" cy="1465412"/>
          </a:xfrm>
          <a:prstGeom prst="line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FA42A17-44C7-809C-3006-FD88DAC2E7EB}"/>
              </a:ext>
            </a:extLst>
          </p:cNvPr>
          <p:cNvCxnSpPr>
            <a:cxnSpLocks/>
          </p:cNvCxnSpPr>
          <p:nvPr/>
        </p:nvCxnSpPr>
        <p:spPr>
          <a:xfrm flipV="1">
            <a:off x="2061489" y="895351"/>
            <a:ext cx="2119120" cy="204167"/>
          </a:xfrm>
          <a:prstGeom prst="line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A0B84BA-9BB9-CA01-FA33-2A5D2A3169CF}"/>
              </a:ext>
            </a:extLst>
          </p:cNvPr>
          <p:cNvSpPr txBox="1"/>
          <p:nvPr/>
        </p:nvSpPr>
        <p:spPr>
          <a:xfrm>
            <a:off x="5434935" y="1790481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A</a:t>
            </a:r>
            <a:endParaRPr lang="en-US" sz="1400" b="1" baseline="-25000" dirty="0">
              <a:solidFill>
                <a:srgbClr val="C000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C5536F-0F4C-BC66-A808-C3FB2184564E}"/>
              </a:ext>
            </a:extLst>
          </p:cNvPr>
          <p:cNvSpPr txBox="1"/>
          <p:nvPr/>
        </p:nvSpPr>
        <p:spPr>
          <a:xfrm>
            <a:off x="1811736" y="4390663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A</a:t>
            </a:r>
            <a:endParaRPr lang="en-US" sz="1400" b="1" baseline="-25000" dirty="0">
              <a:solidFill>
                <a:srgbClr val="C0000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21C2509-620D-CE8D-E829-BE746FDB2921}"/>
              </a:ext>
            </a:extLst>
          </p:cNvPr>
          <p:cNvSpPr txBox="1"/>
          <p:nvPr/>
        </p:nvSpPr>
        <p:spPr>
          <a:xfrm>
            <a:off x="2234426" y="5260475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B</a:t>
            </a:r>
            <a:endParaRPr lang="en-US" sz="1400" b="1" baseline="-25000" dirty="0">
              <a:solidFill>
                <a:srgbClr val="C00000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31B4EDE-489C-05EB-07AC-A6B14E61BFE5}"/>
              </a:ext>
            </a:extLst>
          </p:cNvPr>
          <p:cNvSpPr txBox="1"/>
          <p:nvPr/>
        </p:nvSpPr>
        <p:spPr>
          <a:xfrm>
            <a:off x="495339" y="87039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E381FC4-3962-28AF-B3A2-4B9F2DD5AE3B}"/>
              </a:ext>
            </a:extLst>
          </p:cNvPr>
          <p:cNvSpPr txBox="1"/>
          <p:nvPr/>
        </p:nvSpPr>
        <p:spPr>
          <a:xfrm>
            <a:off x="4148313" y="86368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F25C11-783E-8F46-5E7D-AE0383E11B52}"/>
              </a:ext>
            </a:extLst>
          </p:cNvPr>
          <p:cNvSpPr txBox="1"/>
          <p:nvPr/>
        </p:nvSpPr>
        <p:spPr>
          <a:xfrm>
            <a:off x="535423" y="351972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1C6685D-FB90-86D5-4C48-F181E512F897}"/>
              </a:ext>
            </a:extLst>
          </p:cNvPr>
          <p:cNvSpPr txBox="1"/>
          <p:nvPr/>
        </p:nvSpPr>
        <p:spPr>
          <a:xfrm>
            <a:off x="4180609" y="346841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36044F7-2A4B-31ED-3128-25393FD8ADF6}"/>
              </a:ext>
            </a:extLst>
          </p:cNvPr>
          <p:cNvSpPr txBox="1"/>
          <p:nvPr/>
        </p:nvSpPr>
        <p:spPr>
          <a:xfrm>
            <a:off x="7682731" y="8294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C412337-EE55-5349-6108-4249BB21EB4B}"/>
              </a:ext>
            </a:extLst>
          </p:cNvPr>
          <p:cNvSpPr txBox="1"/>
          <p:nvPr/>
        </p:nvSpPr>
        <p:spPr>
          <a:xfrm>
            <a:off x="7690649" y="34216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575CCA-D082-0CA2-70BE-5E58C0C446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08809" y="948458"/>
            <a:ext cx="1555135" cy="11627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C5A4C5-23F2-8806-7FEB-34A251F43FFD}"/>
              </a:ext>
            </a:extLst>
          </p:cNvPr>
          <p:cNvSpPr txBox="1"/>
          <p:nvPr/>
        </p:nvSpPr>
        <p:spPr>
          <a:xfrm>
            <a:off x="8466567" y="109951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C9010C-DC80-1EA9-BC66-782A0A7B9CB0}"/>
              </a:ext>
            </a:extLst>
          </p:cNvPr>
          <p:cNvSpPr txBox="1"/>
          <p:nvPr/>
        </p:nvSpPr>
        <p:spPr>
          <a:xfrm>
            <a:off x="8701380" y="1768553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C2631A-3774-08FC-64BB-BECB790D3013}"/>
              </a:ext>
            </a:extLst>
          </p:cNvPr>
          <p:cNvSpPr txBox="1"/>
          <p:nvPr/>
        </p:nvSpPr>
        <p:spPr>
          <a:xfrm>
            <a:off x="8384815" y="1448220"/>
            <a:ext cx="348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1CA9BE-3D8E-641B-77EC-0B0DE6F137A4}"/>
              </a:ext>
            </a:extLst>
          </p:cNvPr>
          <p:cNvSpPr txBox="1"/>
          <p:nvPr/>
        </p:nvSpPr>
        <p:spPr>
          <a:xfrm>
            <a:off x="8117656" y="1935658"/>
            <a:ext cx="311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03D8D6-E995-AA73-0F75-98C6F6BF2360}"/>
              </a:ext>
            </a:extLst>
          </p:cNvPr>
          <p:cNvSpPr txBox="1"/>
          <p:nvPr/>
        </p:nvSpPr>
        <p:spPr>
          <a:xfrm>
            <a:off x="8155772" y="1534574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269AB9-058C-5380-BD4B-C7B52C813D8E}"/>
              </a:ext>
            </a:extLst>
          </p:cNvPr>
          <p:cNvSpPr/>
          <p:nvPr/>
        </p:nvSpPr>
        <p:spPr>
          <a:xfrm>
            <a:off x="8636646" y="1636416"/>
            <a:ext cx="284266" cy="147225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AC554-0625-96EC-8149-D6ADCBF58A14}"/>
              </a:ext>
            </a:extLst>
          </p:cNvPr>
          <p:cNvCxnSpPr/>
          <p:nvPr/>
        </p:nvCxnSpPr>
        <p:spPr>
          <a:xfrm flipV="1">
            <a:off x="9048750" y="1842351"/>
            <a:ext cx="460059" cy="176949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7C3637-D580-FFBC-04D3-218121553DB9}"/>
              </a:ext>
            </a:extLst>
          </p:cNvPr>
          <p:cNvSpPr txBox="1"/>
          <p:nvPr/>
        </p:nvSpPr>
        <p:spPr>
          <a:xfrm>
            <a:off x="9747192" y="901174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84C02A-5592-3D2F-C664-1623AF933CCB}"/>
              </a:ext>
            </a:extLst>
          </p:cNvPr>
          <p:cNvSpPr txBox="1"/>
          <p:nvPr/>
        </p:nvSpPr>
        <p:spPr>
          <a:xfrm>
            <a:off x="10179283" y="1099518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005792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-up of a microscope&#10;&#10;Description automatically generated">
            <a:extLst>
              <a:ext uri="{FF2B5EF4-FFF2-40B4-BE49-F238E27FC236}">
                <a16:creationId xmlns:a16="http://schemas.microsoft.com/office/drawing/2014/main" id="{F820BF4F-8350-95B0-55CE-16FF4618D6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1" b="25334"/>
          <a:stretch/>
        </p:blipFill>
        <p:spPr>
          <a:xfrm>
            <a:off x="244774" y="1038453"/>
            <a:ext cx="5411536" cy="4180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2A0FE1-B89B-9DCB-05C0-29E44134B29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031" y="1145217"/>
            <a:ext cx="4023079" cy="989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0F3941-8ACE-3C94-3565-91596C51A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310" y="2040795"/>
            <a:ext cx="5267852" cy="367198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DE041E-B709-0A1B-698A-A7185AF71B4C}"/>
              </a:ext>
            </a:extLst>
          </p:cNvPr>
          <p:cNvCxnSpPr>
            <a:cxnSpLocks/>
          </p:cNvCxnSpPr>
          <p:nvPr/>
        </p:nvCxnSpPr>
        <p:spPr>
          <a:xfrm>
            <a:off x="476250" y="4924425"/>
            <a:ext cx="978408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433D6F-056F-AD9D-0851-136E5D3F3AAE}"/>
              </a:ext>
            </a:extLst>
          </p:cNvPr>
          <p:cNvSpPr txBox="1"/>
          <p:nvPr/>
        </p:nvSpPr>
        <p:spPr>
          <a:xfrm>
            <a:off x="392220" y="4278094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um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812DB1-29CA-FDCC-0E67-A4F42AAC44DF}"/>
              </a:ext>
            </a:extLst>
          </p:cNvPr>
          <p:cNvCxnSpPr/>
          <p:nvPr/>
        </p:nvCxnSpPr>
        <p:spPr>
          <a:xfrm>
            <a:off x="9629775" y="1639789"/>
            <a:ext cx="0" cy="357991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EB1093-F55F-4512-E334-E1C7917B3187}"/>
              </a:ext>
            </a:extLst>
          </p:cNvPr>
          <p:cNvCxnSpPr/>
          <p:nvPr/>
        </p:nvCxnSpPr>
        <p:spPr>
          <a:xfrm>
            <a:off x="8820150" y="1639044"/>
            <a:ext cx="0" cy="357991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CEEA8F-069B-AC4E-F983-95361A923582}"/>
              </a:ext>
            </a:extLst>
          </p:cNvPr>
          <p:cNvCxnSpPr/>
          <p:nvPr/>
        </p:nvCxnSpPr>
        <p:spPr>
          <a:xfrm>
            <a:off x="7753350" y="1639043"/>
            <a:ext cx="0" cy="357991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D6DA7C-3F87-0252-07C3-C633C2630123}"/>
              </a:ext>
            </a:extLst>
          </p:cNvPr>
          <p:cNvCxnSpPr/>
          <p:nvPr/>
        </p:nvCxnSpPr>
        <p:spPr>
          <a:xfrm>
            <a:off x="8362950" y="1639043"/>
            <a:ext cx="0" cy="357991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ADFAFB-6BC0-9448-CCCE-213C906CA0AF}"/>
              </a:ext>
            </a:extLst>
          </p:cNvPr>
          <p:cNvSpPr txBox="1"/>
          <p:nvPr/>
        </p:nvSpPr>
        <p:spPr>
          <a:xfrm>
            <a:off x="244774" y="103845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9BDC14-BAEF-360A-F02F-389F96576240}"/>
              </a:ext>
            </a:extLst>
          </p:cNvPr>
          <p:cNvSpPr txBox="1"/>
          <p:nvPr/>
        </p:nvSpPr>
        <p:spPr>
          <a:xfrm>
            <a:off x="5793673" y="1067256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831837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E952CC92-5993-099F-46C1-A77FEACA32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6563" t="10085" r="6439" b="16242"/>
          <a:stretch/>
        </p:blipFill>
        <p:spPr bwMode="auto">
          <a:xfrm>
            <a:off x="4931898" y="5098734"/>
            <a:ext cx="1985639" cy="1507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DB2F45A-D84C-A682-F1C3-33489E627C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5662" t="10332" r="6765" b="16635"/>
          <a:stretch/>
        </p:blipFill>
        <p:spPr bwMode="auto">
          <a:xfrm>
            <a:off x="2857834" y="5103987"/>
            <a:ext cx="1985639" cy="1484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28A6A7B-24B0-9F6B-3450-B3BF6270C4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6028" t="11013" r="6544" b="16974"/>
          <a:stretch/>
        </p:blipFill>
        <p:spPr bwMode="auto">
          <a:xfrm>
            <a:off x="2867632" y="3584529"/>
            <a:ext cx="1985639" cy="1466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C56B70A-D41D-03EB-10FC-924069D7F8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l="7061" t="10376" r="6851" b="16062"/>
          <a:stretch/>
        </p:blipFill>
        <p:spPr bwMode="auto">
          <a:xfrm>
            <a:off x="4932680" y="2026169"/>
            <a:ext cx="1989982" cy="152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A metal cylinder with screws&#10;&#10;Description automatically generated">
            <a:extLst>
              <a:ext uri="{FF2B5EF4-FFF2-40B4-BE49-F238E27FC236}">
                <a16:creationId xmlns:a16="http://schemas.microsoft.com/office/drawing/2014/main" id="{C4A605CF-803A-9ACA-6A99-A7B3E3BCF35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4" r="19089" b="33203"/>
          <a:stretch/>
        </p:blipFill>
        <p:spPr>
          <a:xfrm>
            <a:off x="4932680" y="240722"/>
            <a:ext cx="1996758" cy="1726582"/>
          </a:xfrm>
          <a:prstGeom prst="rect">
            <a:avLst/>
          </a:prstGeom>
        </p:spPr>
      </p:pic>
      <p:pic>
        <p:nvPicPr>
          <p:cNvPr id="4" name="Picture 3" descr="A ruler and a circle&#10;&#10;Description automatically generated">
            <a:extLst>
              <a:ext uri="{FF2B5EF4-FFF2-40B4-BE49-F238E27FC236}">
                <a16:creationId xmlns:a16="http://schemas.microsoft.com/office/drawing/2014/main" id="{38AC8A2A-DD76-5DBF-E1CA-0168B625F4C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5" t="42893" r="36519" b="39553"/>
          <a:stretch/>
        </p:blipFill>
        <p:spPr>
          <a:xfrm rot="10800000">
            <a:off x="2866046" y="215409"/>
            <a:ext cx="2001652" cy="1754896"/>
          </a:xfrm>
          <a:prstGeom prst="rect">
            <a:avLst/>
          </a:prstGeom>
        </p:spPr>
      </p:pic>
      <p:pic>
        <p:nvPicPr>
          <p:cNvPr id="9" name="Picture 8" descr="TemplateImage">
            <a:extLst>
              <a:ext uri="{FF2B5EF4-FFF2-40B4-BE49-F238E27FC236}">
                <a16:creationId xmlns:a16="http://schemas.microsoft.com/office/drawing/2014/main" id="{4B0745EF-9056-2BFE-5AAC-3C11F8E40AC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t="13019" b="11627"/>
          <a:stretch/>
        </p:blipFill>
        <p:spPr>
          <a:xfrm>
            <a:off x="6935863" y="2026171"/>
            <a:ext cx="2100969" cy="1500462"/>
          </a:xfrm>
          <a:prstGeom prst="rect">
            <a:avLst/>
          </a:prstGeom>
        </p:spPr>
      </p:pic>
      <p:pic>
        <p:nvPicPr>
          <p:cNvPr id="11" name="Picture 10" descr="TemplateImage">
            <a:extLst>
              <a:ext uri="{FF2B5EF4-FFF2-40B4-BE49-F238E27FC236}">
                <a16:creationId xmlns:a16="http://schemas.microsoft.com/office/drawing/2014/main" id="{6B304C73-E297-F2CA-3DBF-CA23A6FEB85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t="12553" b="11065"/>
          <a:stretch/>
        </p:blipFill>
        <p:spPr>
          <a:xfrm>
            <a:off x="4894807" y="3574434"/>
            <a:ext cx="2072698" cy="1500462"/>
          </a:xfrm>
          <a:prstGeom prst="rect">
            <a:avLst/>
          </a:prstGeom>
        </p:spPr>
      </p:pic>
      <p:pic>
        <p:nvPicPr>
          <p:cNvPr id="13" name="Picture 12" descr="TemplateImage">
            <a:extLst>
              <a:ext uri="{FF2B5EF4-FFF2-40B4-BE49-F238E27FC236}">
                <a16:creationId xmlns:a16="http://schemas.microsoft.com/office/drawing/2014/main" id="{9DEAB770-C53C-AD14-EE7A-A60A75909C2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t="12074" b="10906"/>
          <a:stretch/>
        </p:blipFill>
        <p:spPr>
          <a:xfrm>
            <a:off x="6948374" y="5114083"/>
            <a:ext cx="2055544" cy="1500462"/>
          </a:xfrm>
          <a:prstGeom prst="rect">
            <a:avLst/>
          </a:prstGeom>
        </p:spPr>
      </p:pic>
      <p:pic>
        <p:nvPicPr>
          <p:cNvPr id="15" name="Picture 14" descr="TemplateImage">
            <a:extLst>
              <a:ext uri="{FF2B5EF4-FFF2-40B4-BE49-F238E27FC236}">
                <a16:creationId xmlns:a16="http://schemas.microsoft.com/office/drawing/2014/main" id="{AF7C5B4D-9F8C-C6B0-670A-10E66EE4D89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t="12224" b="10939"/>
          <a:stretch/>
        </p:blipFill>
        <p:spPr>
          <a:xfrm>
            <a:off x="6932689" y="3566449"/>
            <a:ext cx="2086914" cy="1519764"/>
          </a:xfrm>
          <a:prstGeom prst="rect">
            <a:avLst/>
          </a:prstGeom>
          <a:ln>
            <a:noFill/>
          </a:ln>
        </p:spPr>
      </p:pic>
      <p:pic>
        <p:nvPicPr>
          <p:cNvPr id="2" name="Picture 1" descr="A black pieces of paper on a white surface&#10;&#10;Description automatically generated">
            <a:extLst>
              <a:ext uri="{FF2B5EF4-FFF2-40B4-BE49-F238E27FC236}">
                <a16:creationId xmlns:a16="http://schemas.microsoft.com/office/drawing/2014/main" id="{C1C0727C-F0F2-3BFA-15BF-F276AAD41F6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" t="25825" r="32332" b="42429"/>
          <a:stretch/>
        </p:blipFill>
        <p:spPr>
          <a:xfrm flipH="1">
            <a:off x="6994419" y="240722"/>
            <a:ext cx="2001652" cy="17435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AA9152-5F7D-3B9A-223A-6AB69003B0B4}"/>
              </a:ext>
            </a:extLst>
          </p:cNvPr>
          <p:cNvSpPr txBox="1"/>
          <p:nvPr/>
        </p:nvSpPr>
        <p:spPr>
          <a:xfrm>
            <a:off x="5577012" y="2009249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 K</a:t>
            </a:r>
            <a:r>
              <a:rPr lang="en-US" altLang="zh-CN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α1</a:t>
            </a:r>
            <a:endParaRPr lang="en-US" sz="1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34D80B-6452-E945-C06E-BDEEC67BED47}"/>
              </a:ext>
            </a:extLst>
          </p:cNvPr>
          <p:cNvSpPr txBox="1"/>
          <p:nvPr/>
        </p:nvSpPr>
        <p:spPr>
          <a:xfrm>
            <a:off x="7576979" y="2009248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 K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α1,2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DF6438-61D1-14B1-446B-6007C486EB12}"/>
              </a:ext>
            </a:extLst>
          </p:cNvPr>
          <p:cNvSpPr txBox="1"/>
          <p:nvPr/>
        </p:nvSpPr>
        <p:spPr>
          <a:xfrm>
            <a:off x="3520910" y="3571182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 K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402CC2-E9D1-107C-2DB6-998FB18BCA70}"/>
              </a:ext>
            </a:extLst>
          </p:cNvPr>
          <p:cNvSpPr txBox="1"/>
          <p:nvPr/>
        </p:nvSpPr>
        <p:spPr>
          <a:xfrm>
            <a:off x="5577012" y="3571182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K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α1</a:t>
            </a:r>
          </a:p>
        </p:txBody>
      </p:sp>
      <p:pic>
        <p:nvPicPr>
          <p:cNvPr id="26" name="Picture 25" descr="A close-up of a white spot&#10;&#10;Description automatically generated">
            <a:extLst>
              <a:ext uri="{FF2B5EF4-FFF2-40B4-BE49-F238E27FC236}">
                <a16:creationId xmlns:a16="http://schemas.microsoft.com/office/drawing/2014/main" id="{3DE71410-2948-5AF2-7252-2FCDC9B6A84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0" b="26165"/>
          <a:stretch/>
        </p:blipFill>
        <p:spPr>
          <a:xfrm>
            <a:off x="2870940" y="2026171"/>
            <a:ext cx="1996758" cy="15004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17F13DE-DEF3-AD71-A815-BAC19B7A7063}"/>
              </a:ext>
            </a:extLst>
          </p:cNvPr>
          <p:cNvSpPr txBox="1"/>
          <p:nvPr/>
        </p:nvSpPr>
        <p:spPr>
          <a:xfrm>
            <a:off x="2813065" y="3139455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 um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7E57B2-6DBC-8046-4C39-219C1BB24C85}"/>
              </a:ext>
            </a:extLst>
          </p:cNvPr>
          <p:cNvCxnSpPr/>
          <p:nvPr/>
        </p:nvCxnSpPr>
        <p:spPr>
          <a:xfrm>
            <a:off x="2973241" y="3447232"/>
            <a:ext cx="32918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27A2D0E-1C1B-C733-78F1-6C97F3D701DF}"/>
              </a:ext>
            </a:extLst>
          </p:cNvPr>
          <p:cNvSpPr txBox="1"/>
          <p:nvPr/>
        </p:nvSpPr>
        <p:spPr>
          <a:xfrm>
            <a:off x="7630203" y="3585499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 K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α1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,2</a:t>
            </a:r>
            <a:endParaRPr lang="el-GR" sz="1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F4E3BF-4924-6E93-BF15-4D8AC0D8CAD1}"/>
              </a:ext>
            </a:extLst>
          </p:cNvPr>
          <p:cNvSpPr txBox="1"/>
          <p:nvPr/>
        </p:nvSpPr>
        <p:spPr>
          <a:xfrm>
            <a:off x="3554524" y="5098735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 K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526114-136D-786A-9F71-10C7F0764879}"/>
              </a:ext>
            </a:extLst>
          </p:cNvPr>
          <p:cNvSpPr txBox="1"/>
          <p:nvPr/>
        </p:nvSpPr>
        <p:spPr>
          <a:xfrm>
            <a:off x="5553989" y="5098734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 K</a:t>
            </a:r>
            <a:r>
              <a:rPr lang="el-GR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α1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,2</a:t>
            </a:r>
            <a:endParaRPr lang="el-GR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FF8FA3-C750-8BD2-6A21-1AF2AB99A61C}"/>
              </a:ext>
            </a:extLst>
          </p:cNvPr>
          <p:cNvSpPr txBox="1"/>
          <p:nvPr/>
        </p:nvSpPr>
        <p:spPr>
          <a:xfrm>
            <a:off x="7630203" y="5086213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 K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α1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,2</a:t>
            </a:r>
            <a:endParaRPr lang="el-GR" sz="1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61A262-0F25-2D18-BC91-049DADAB88AE}"/>
              </a:ext>
            </a:extLst>
          </p:cNvPr>
          <p:cNvSpPr txBox="1"/>
          <p:nvPr/>
        </p:nvSpPr>
        <p:spPr>
          <a:xfrm>
            <a:off x="2801064" y="15954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C09FCA-D78D-C4BC-27F5-1258EFDF6D2D}"/>
              </a:ext>
            </a:extLst>
          </p:cNvPr>
          <p:cNvSpPr txBox="1"/>
          <p:nvPr/>
        </p:nvSpPr>
        <p:spPr>
          <a:xfrm>
            <a:off x="4886435" y="18185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7EAF84-B8F0-F61C-046E-14A81CEB16A8}"/>
              </a:ext>
            </a:extLst>
          </p:cNvPr>
          <p:cNvSpPr txBox="1"/>
          <p:nvPr/>
        </p:nvSpPr>
        <p:spPr>
          <a:xfrm>
            <a:off x="6945255" y="1818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C33A17-5A39-CDAB-74A3-0EAE8FACA03C}"/>
              </a:ext>
            </a:extLst>
          </p:cNvPr>
          <p:cNvSpPr txBox="1"/>
          <p:nvPr/>
        </p:nvSpPr>
        <p:spPr>
          <a:xfrm>
            <a:off x="2819858" y="19673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98BB9A-2093-EE07-67AE-24BF324AF493}"/>
              </a:ext>
            </a:extLst>
          </p:cNvPr>
          <p:cNvSpPr txBox="1"/>
          <p:nvPr/>
        </p:nvSpPr>
        <p:spPr>
          <a:xfrm>
            <a:off x="4884084" y="196730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72935D-00DB-3544-3080-8DBE72EBB99C}"/>
              </a:ext>
            </a:extLst>
          </p:cNvPr>
          <p:cNvSpPr txBox="1"/>
          <p:nvPr/>
        </p:nvSpPr>
        <p:spPr>
          <a:xfrm>
            <a:off x="6930791" y="19476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9B1F31-3435-2813-1C89-C884283B9F39}"/>
              </a:ext>
            </a:extLst>
          </p:cNvPr>
          <p:cNvSpPr txBox="1"/>
          <p:nvPr/>
        </p:nvSpPr>
        <p:spPr>
          <a:xfrm>
            <a:off x="2797873" y="350584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4203D6-834B-C584-8EB7-42ADECCF6AFA}"/>
              </a:ext>
            </a:extLst>
          </p:cNvPr>
          <p:cNvSpPr txBox="1"/>
          <p:nvPr/>
        </p:nvSpPr>
        <p:spPr>
          <a:xfrm>
            <a:off x="4862099" y="350584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68D4AF-7719-5EA1-2E25-74B53E3C172D}"/>
              </a:ext>
            </a:extLst>
          </p:cNvPr>
          <p:cNvSpPr txBox="1"/>
          <p:nvPr/>
        </p:nvSpPr>
        <p:spPr>
          <a:xfrm>
            <a:off x="6935863" y="35058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54E2B7-79AB-4A1F-316A-EDC232D898AC}"/>
              </a:ext>
            </a:extLst>
          </p:cNvPr>
          <p:cNvSpPr txBox="1"/>
          <p:nvPr/>
        </p:nvSpPr>
        <p:spPr>
          <a:xfrm>
            <a:off x="2813065" y="50166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(j)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76AABF-E3A0-7733-2DC2-C89C5DD4D7B0}"/>
              </a:ext>
            </a:extLst>
          </p:cNvPr>
          <p:cNvSpPr txBox="1"/>
          <p:nvPr/>
        </p:nvSpPr>
        <p:spPr>
          <a:xfrm>
            <a:off x="4877291" y="501662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C06D0C-947D-F157-2B81-B4DA57B42BCE}"/>
              </a:ext>
            </a:extLst>
          </p:cNvPr>
          <p:cNvSpPr txBox="1"/>
          <p:nvPr/>
        </p:nvSpPr>
        <p:spPr>
          <a:xfrm>
            <a:off x="6891378" y="50260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BE9AFD-8F6B-80CC-ECAE-7893E054A0DE}"/>
              </a:ext>
            </a:extLst>
          </p:cNvPr>
          <p:cNvSpPr txBox="1"/>
          <p:nvPr/>
        </p:nvSpPr>
        <p:spPr>
          <a:xfrm>
            <a:off x="2987508" y="1639916"/>
            <a:ext cx="181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Before corrosion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3BA6E0-1CBA-79E2-4106-151A8538B436}"/>
              </a:ext>
            </a:extLst>
          </p:cNvPr>
          <p:cNvSpPr txBox="1"/>
          <p:nvPr/>
        </p:nvSpPr>
        <p:spPr>
          <a:xfrm>
            <a:off x="5389242" y="1635112"/>
            <a:ext cx="123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Leaked cell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76ED4F-2D0C-4496-1068-9C7D178FBBC5}"/>
              </a:ext>
            </a:extLst>
          </p:cNvPr>
          <p:cNvSpPr txBox="1"/>
          <p:nvPr/>
        </p:nvSpPr>
        <p:spPr>
          <a:xfrm>
            <a:off x="7437524" y="1647841"/>
            <a:ext cx="162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corrosion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E447802-3920-5D3D-AEFB-49A3738F6EF2}"/>
              </a:ext>
            </a:extLst>
          </p:cNvPr>
          <p:cNvCxnSpPr>
            <a:cxnSpLocks/>
          </p:cNvCxnSpPr>
          <p:nvPr/>
        </p:nvCxnSpPr>
        <p:spPr>
          <a:xfrm>
            <a:off x="7878991" y="772731"/>
            <a:ext cx="490517" cy="82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46276F3-56C5-F667-3020-71F40C9B31C4}"/>
              </a:ext>
            </a:extLst>
          </p:cNvPr>
          <p:cNvCxnSpPr>
            <a:cxnSpLocks/>
          </p:cNvCxnSpPr>
          <p:nvPr/>
        </p:nvCxnSpPr>
        <p:spPr>
          <a:xfrm>
            <a:off x="7677150" y="1026671"/>
            <a:ext cx="201841" cy="33674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A6E7230-8A79-9C6B-C829-C692E84A239B}"/>
              </a:ext>
            </a:extLst>
          </p:cNvPr>
          <p:cNvSpPr txBox="1"/>
          <p:nvPr/>
        </p:nvSpPr>
        <p:spPr>
          <a:xfrm rot="19073114">
            <a:off x="6918059" y="588065"/>
            <a:ext cx="116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Shattered 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19F3965-8C21-BE30-5EAC-9EC43D7C53F0}"/>
              </a:ext>
            </a:extLst>
          </p:cNvPr>
          <p:cNvCxnSpPr>
            <a:cxnSpLocks/>
          </p:cNvCxnSpPr>
          <p:nvPr/>
        </p:nvCxnSpPr>
        <p:spPr>
          <a:xfrm>
            <a:off x="6226549" y="769543"/>
            <a:ext cx="196669" cy="36684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59DA241-E32C-5200-0EDA-C2588E07FD9C}"/>
              </a:ext>
            </a:extLst>
          </p:cNvPr>
          <p:cNvSpPr txBox="1"/>
          <p:nvPr/>
        </p:nvSpPr>
        <p:spPr>
          <a:xfrm>
            <a:off x="5382877" y="389407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Solidified salt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F9D93AE-E4D1-76ED-683B-899186080867}"/>
              </a:ext>
            </a:extLst>
          </p:cNvPr>
          <p:cNvSpPr txBox="1"/>
          <p:nvPr/>
        </p:nvSpPr>
        <p:spPr>
          <a:xfrm>
            <a:off x="5612197" y="5101593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 L</a:t>
            </a:r>
            <a:r>
              <a:rPr lang="el-GR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α1</a:t>
            </a:r>
          </a:p>
        </p:txBody>
      </p:sp>
    </p:spTree>
    <p:extLst>
      <p:ext uri="{BB962C8B-B14F-4D97-AF65-F5344CB8AC3E}">
        <p14:creationId xmlns:p14="http://schemas.microsoft.com/office/powerpoint/2010/main" val="177477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-up of a black and white photo of a speckled surface&#10;&#10;Description automatically generated">
            <a:extLst>
              <a:ext uri="{FF2B5EF4-FFF2-40B4-BE49-F238E27FC236}">
                <a16:creationId xmlns:a16="http://schemas.microsoft.com/office/drawing/2014/main" id="{A205B9FB-C062-4598-FC89-B5EFAF445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05" y="784854"/>
            <a:ext cx="3600644" cy="2700483"/>
          </a:xfrm>
          <a:prstGeom prst="rect">
            <a:avLst/>
          </a:prstGeom>
        </p:spPr>
      </p:pic>
      <p:pic>
        <p:nvPicPr>
          <p:cNvPr id="25" name="Picture 24" descr="TemplateImage">
            <a:extLst>
              <a:ext uri="{FF2B5EF4-FFF2-40B4-BE49-F238E27FC236}">
                <a16:creationId xmlns:a16="http://schemas.microsoft.com/office/drawing/2014/main" id="{61EE016A-F8D5-4B42-F2C1-3518A14532F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90437" y="558260"/>
            <a:ext cx="2040630" cy="1934018"/>
          </a:xfrm>
          <a:prstGeom prst="rect">
            <a:avLst/>
          </a:prstGeom>
        </p:spPr>
      </p:pic>
      <p:pic>
        <p:nvPicPr>
          <p:cNvPr id="26" name="Picture 25" descr="TemplateImage">
            <a:extLst>
              <a:ext uri="{FF2B5EF4-FFF2-40B4-BE49-F238E27FC236}">
                <a16:creationId xmlns:a16="http://schemas.microsoft.com/office/drawing/2014/main" id="{C1348543-F448-756E-AA2D-96E731C6E09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1068" y="558260"/>
            <a:ext cx="2040630" cy="1934018"/>
          </a:xfrm>
          <a:prstGeom prst="rect">
            <a:avLst/>
          </a:prstGeom>
        </p:spPr>
      </p:pic>
      <p:pic>
        <p:nvPicPr>
          <p:cNvPr id="27" name="Picture 26" descr="TemplateImage">
            <a:extLst>
              <a:ext uri="{FF2B5EF4-FFF2-40B4-BE49-F238E27FC236}">
                <a16:creationId xmlns:a16="http://schemas.microsoft.com/office/drawing/2014/main" id="{8B6B6170-18E2-339C-AC61-612BF775DB7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71699" y="558260"/>
            <a:ext cx="2040630" cy="1934018"/>
          </a:xfrm>
          <a:prstGeom prst="rect">
            <a:avLst/>
          </a:prstGeom>
        </p:spPr>
      </p:pic>
      <p:pic>
        <p:nvPicPr>
          <p:cNvPr id="28" name="Picture 27" descr="TemplateImage">
            <a:extLst>
              <a:ext uri="{FF2B5EF4-FFF2-40B4-BE49-F238E27FC236}">
                <a16:creationId xmlns:a16="http://schemas.microsoft.com/office/drawing/2014/main" id="{7BF7DA4C-73A4-D543-1AFA-F40F241F033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0437" y="2461991"/>
            <a:ext cx="2040630" cy="1934018"/>
          </a:xfrm>
          <a:prstGeom prst="rect">
            <a:avLst/>
          </a:prstGeom>
        </p:spPr>
      </p:pic>
      <p:pic>
        <p:nvPicPr>
          <p:cNvPr id="29" name="Picture 28" descr="TemplateImage">
            <a:extLst>
              <a:ext uri="{FF2B5EF4-FFF2-40B4-BE49-F238E27FC236}">
                <a16:creationId xmlns:a16="http://schemas.microsoft.com/office/drawing/2014/main" id="{0924D693-5E92-4F40-85CA-2A23562CF25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71697" y="2477135"/>
            <a:ext cx="2024651" cy="1918874"/>
          </a:xfrm>
          <a:prstGeom prst="rect">
            <a:avLst/>
          </a:prstGeom>
        </p:spPr>
      </p:pic>
      <p:pic>
        <p:nvPicPr>
          <p:cNvPr id="30" name="Picture 29" descr="TemplateImage">
            <a:extLst>
              <a:ext uri="{FF2B5EF4-FFF2-40B4-BE49-F238E27FC236}">
                <a16:creationId xmlns:a16="http://schemas.microsoft.com/office/drawing/2014/main" id="{97C07FF9-4397-1794-7AFD-3184A4E6C4CF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31068" y="2477135"/>
            <a:ext cx="2040630" cy="1934018"/>
          </a:xfrm>
          <a:prstGeom prst="rect">
            <a:avLst/>
          </a:prstGeom>
        </p:spPr>
      </p:pic>
      <p:pic>
        <p:nvPicPr>
          <p:cNvPr id="31" name="Picture 30" descr="TemplateImage">
            <a:extLst>
              <a:ext uri="{FF2B5EF4-FFF2-40B4-BE49-F238E27FC236}">
                <a16:creationId xmlns:a16="http://schemas.microsoft.com/office/drawing/2014/main" id="{237656AA-4285-32E7-913F-B7BD55B427A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74456" y="4365722"/>
            <a:ext cx="2040630" cy="1934018"/>
          </a:xfrm>
          <a:prstGeom prst="rect">
            <a:avLst/>
          </a:prstGeom>
        </p:spPr>
      </p:pic>
      <p:pic>
        <p:nvPicPr>
          <p:cNvPr id="32" name="Picture 31" descr="TemplateImage">
            <a:extLst>
              <a:ext uri="{FF2B5EF4-FFF2-40B4-BE49-F238E27FC236}">
                <a16:creationId xmlns:a16="http://schemas.microsoft.com/office/drawing/2014/main" id="{DB9F106F-C90B-9DBE-F78B-E847C7150BCE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47049" y="4380865"/>
            <a:ext cx="2040631" cy="1934019"/>
          </a:xfrm>
          <a:prstGeom prst="rect">
            <a:avLst/>
          </a:prstGeom>
        </p:spPr>
      </p:pic>
      <p:pic>
        <p:nvPicPr>
          <p:cNvPr id="33" name="Picture 32" descr="A close-up of a colorful background&#10;&#10;Description automatically generated">
            <a:extLst>
              <a:ext uri="{FF2B5EF4-FFF2-40B4-BE49-F238E27FC236}">
                <a16:creationId xmlns:a16="http://schemas.microsoft.com/office/drawing/2014/main" id="{C315FDD6-7D45-15CE-4060-6477679022B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306" r="512" b="26740"/>
          <a:stretch/>
        </p:blipFill>
        <p:spPr>
          <a:xfrm>
            <a:off x="9019643" y="4547177"/>
            <a:ext cx="1907541" cy="1444299"/>
          </a:xfrm>
          <a:prstGeom prst="rect">
            <a:avLst/>
          </a:prstGeom>
        </p:spPr>
      </p:pic>
      <p:pic>
        <p:nvPicPr>
          <p:cNvPr id="34" name="Picture 33" descr="A greyscale shot of a grey surface&#10;&#10;Description automatically generated">
            <a:extLst>
              <a:ext uri="{FF2B5EF4-FFF2-40B4-BE49-F238E27FC236}">
                <a16:creationId xmlns:a16="http://schemas.microsoft.com/office/drawing/2014/main" id="{A2D5AF45-0654-E1CE-9A81-89940C12C6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07" y="3557777"/>
            <a:ext cx="3600645" cy="2700484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D446D914-63A6-1A4E-EC21-0A7C48F36E59}"/>
              </a:ext>
            </a:extLst>
          </p:cNvPr>
          <p:cNvSpPr/>
          <p:nvPr/>
        </p:nvSpPr>
        <p:spPr>
          <a:xfrm rot="19290443">
            <a:off x="5577425" y="5250735"/>
            <a:ext cx="361523" cy="788777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51A2323-F5C4-4B2C-90A1-338D360394C1}"/>
              </a:ext>
            </a:extLst>
          </p:cNvPr>
          <p:cNvSpPr/>
          <p:nvPr/>
        </p:nvSpPr>
        <p:spPr>
          <a:xfrm rot="19290443">
            <a:off x="9693062" y="1430146"/>
            <a:ext cx="361523" cy="788777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79299C-EA71-89FE-160B-11CA25D24AE2}"/>
              </a:ext>
            </a:extLst>
          </p:cNvPr>
          <p:cNvSpPr/>
          <p:nvPr/>
        </p:nvSpPr>
        <p:spPr>
          <a:xfrm rot="19290443">
            <a:off x="9693063" y="3349022"/>
            <a:ext cx="361523" cy="788777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6A1F882-E4D4-C772-608E-77C718166234}"/>
              </a:ext>
            </a:extLst>
          </p:cNvPr>
          <p:cNvSpPr/>
          <p:nvPr/>
        </p:nvSpPr>
        <p:spPr>
          <a:xfrm rot="19290443">
            <a:off x="7587849" y="3349022"/>
            <a:ext cx="361523" cy="788777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6D0906B-97A1-7969-6C06-4892F5C371A4}"/>
              </a:ext>
            </a:extLst>
          </p:cNvPr>
          <p:cNvSpPr/>
          <p:nvPr/>
        </p:nvSpPr>
        <p:spPr>
          <a:xfrm rot="19290443">
            <a:off x="5577426" y="3347004"/>
            <a:ext cx="361523" cy="788777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B2CC25-12C4-D56F-3A7C-C280C0712302}"/>
              </a:ext>
            </a:extLst>
          </p:cNvPr>
          <p:cNvSpPr/>
          <p:nvPr/>
        </p:nvSpPr>
        <p:spPr>
          <a:xfrm rot="19290443">
            <a:off x="5555995" y="1430149"/>
            <a:ext cx="361523" cy="788777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4A494F-E6CC-4D3F-8564-D46E029BF0D9}"/>
              </a:ext>
            </a:extLst>
          </p:cNvPr>
          <p:cNvSpPr/>
          <p:nvPr/>
        </p:nvSpPr>
        <p:spPr>
          <a:xfrm rot="19290443">
            <a:off x="7596625" y="1430145"/>
            <a:ext cx="361523" cy="788777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79A6016-D7F4-6690-2A2D-39020A438AB7}"/>
              </a:ext>
            </a:extLst>
          </p:cNvPr>
          <p:cNvSpPr/>
          <p:nvPr/>
        </p:nvSpPr>
        <p:spPr>
          <a:xfrm rot="19198652">
            <a:off x="1915102" y="5172635"/>
            <a:ext cx="351229" cy="788777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C6A20A4-DCF9-BA1B-8530-93A11A8711D0}"/>
              </a:ext>
            </a:extLst>
          </p:cNvPr>
          <p:cNvSpPr/>
          <p:nvPr/>
        </p:nvSpPr>
        <p:spPr>
          <a:xfrm rot="19290443">
            <a:off x="2679880" y="2141026"/>
            <a:ext cx="361523" cy="788777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7398F9-B2E0-D9CA-B690-0EF7F379C3AB}"/>
              </a:ext>
            </a:extLst>
          </p:cNvPr>
          <p:cNvSpPr/>
          <p:nvPr/>
        </p:nvSpPr>
        <p:spPr>
          <a:xfrm>
            <a:off x="952003" y="5259585"/>
            <a:ext cx="748146" cy="621397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39390F1-013F-7B6D-15A7-C707C23B7E65}"/>
              </a:ext>
            </a:extLst>
          </p:cNvPr>
          <p:cNvSpPr/>
          <p:nvPr/>
        </p:nvSpPr>
        <p:spPr>
          <a:xfrm>
            <a:off x="7037790" y="5347874"/>
            <a:ext cx="748146" cy="621397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F4B9CC-8441-012A-B40C-B0747F0F2796}"/>
              </a:ext>
            </a:extLst>
          </p:cNvPr>
          <p:cNvSpPr/>
          <p:nvPr/>
        </p:nvSpPr>
        <p:spPr>
          <a:xfrm>
            <a:off x="7578072" y="2666919"/>
            <a:ext cx="579374" cy="579374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79FA524-F851-35DD-CB54-9F85B833AD27}"/>
              </a:ext>
            </a:extLst>
          </p:cNvPr>
          <p:cNvSpPr/>
          <p:nvPr/>
        </p:nvSpPr>
        <p:spPr>
          <a:xfrm>
            <a:off x="9618702" y="2667395"/>
            <a:ext cx="579374" cy="579374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93A308-3671-4404-2441-BB2E83461C65}"/>
              </a:ext>
            </a:extLst>
          </p:cNvPr>
          <p:cNvSpPr/>
          <p:nvPr/>
        </p:nvSpPr>
        <p:spPr>
          <a:xfrm>
            <a:off x="5565766" y="4567479"/>
            <a:ext cx="579374" cy="579374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8ECE20-3EAA-75C8-0709-75AF8A120839}"/>
              </a:ext>
            </a:extLst>
          </p:cNvPr>
          <p:cNvSpPr txBox="1"/>
          <p:nvPr/>
        </p:nvSpPr>
        <p:spPr>
          <a:xfrm>
            <a:off x="9532529" y="5991476"/>
            <a:ext cx="91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Overlay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B6482E-7C93-7D7E-4BE1-304F982A2B24}"/>
              </a:ext>
            </a:extLst>
          </p:cNvPr>
          <p:cNvSpPr txBox="1"/>
          <p:nvPr/>
        </p:nvSpPr>
        <p:spPr>
          <a:xfrm>
            <a:off x="4938254" y="72851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E7549F-5FA3-625D-9118-2C14A5B564F9}"/>
              </a:ext>
            </a:extLst>
          </p:cNvPr>
          <p:cNvSpPr txBox="1"/>
          <p:nvPr/>
        </p:nvSpPr>
        <p:spPr>
          <a:xfrm>
            <a:off x="6978884" y="72412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50226B4-8CB2-493B-5E46-6E4903E1BA51}"/>
              </a:ext>
            </a:extLst>
          </p:cNvPr>
          <p:cNvSpPr txBox="1"/>
          <p:nvPr/>
        </p:nvSpPr>
        <p:spPr>
          <a:xfrm>
            <a:off x="9020076" y="72412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DB8D16-87A9-2652-9F8F-BC25777828A8}"/>
              </a:ext>
            </a:extLst>
          </p:cNvPr>
          <p:cNvSpPr txBox="1"/>
          <p:nvPr/>
        </p:nvSpPr>
        <p:spPr>
          <a:xfrm>
            <a:off x="4930087" y="263224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E74739-C318-EB7E-5F2B-BEDA745F3ADD}"/>
              </a:ext>
            </a:extLst>
          </p:cNvPr>
          <p:cNvSpPr txBox="1"/>
          <p:nvPr/>
        </p:nvSpPr>
        <p:spPr>
          <a:xfrm>
            <a:off x="6955609" y="26278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3F92DC-9502-9132-ED24-6F02BE0EE6CD}"/>
              </a:ext>
            </a:extLst>
          </p:cNvPr>
          <p:cNvSpPr txBox="1"/>
          <p:nvPr/>
        </p:nvSpPr>
        <p:spPr>
          <a:xfrm>
            <a:off x="8991499" y="262785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(f)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9AC68C9-FED1-70B3-4063-013858641B1A}"/>
                  </a:ext>
                </a:extLst>
              </p14:cNvPr>
              <p14:cNvContentPartPr/>
              <p14:nvPr/>
            </p14:nvContentPartPr>
            <p14:xfrm>
              <a:off x="2348250" y="5644280"/>
              <a:ext cx="27720" cy="18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9AC68C9-FED1-70B3-4063-013858641B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32770" y="5628800"/>
                <a:ext cx="583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CC69BFE-C57E-1591-2064-FA5B18FA791D}"/>
                  </a:ext>
                </a:extLst>
              </p14:cNvPr>
              <p14:cNvContentPartPr/>
              <p14:nvPr/>
            </p14:nvContentPartPr>
            <p14:xfrm>
              <a:off x="2187690" y="5492720"/>
              <a:ext cx="87480" cy="23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CC69BFE-C57E-1591-2064-FA5B18FA791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72210" y="5477600"/>
                <a:ext cx="1180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01E8736-6219-138F-6C7F-F14AAF9F6F7C}"/>
                  </a:ext>
                </a:extLst>
              </p14:cNvPr>
              <p14:cNvContentPartPr/>
              <p14:nvPr/>
            </p14:nvContentPartPr>
            <p14:xfrm>
              <a:off x="2177970" y="5405600"/>
              <a:ext cx="147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01E8736-6219-138F-6C7F-F14AAF9F6F7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62850" y="5390480"/>
                <a:ext cx="45000" cy="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9694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32E4E0F7-7810-E81F-E25D-CD7262DF516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20772" y="2243755"/>
            <a:ext cx="2632075" cy="235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EA98210-955E-FC00-7E78-CA023F0FFD8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73014" y="2238134"/>
            <a:ext cx="2632075" cy="235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3CA5A88-9356-3784-6971-3DFD4A046E5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45492" y="2238134"/>
            <a:ext cx="2632075" cy="235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3E1DC94-916D-246B-100B-9CC836DA017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6256" y="-15612"/>
            <a:ext cx="2632075" cy="235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49955D6-E98A-3063-0F6E-C8588FE34D2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56319" y="-15612"/>
            <a:ext cx="2632075" cy="235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25F85FD-726F-1EFE-6B33-1FAE022429D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66382" y="-15612"/>
            <a:ext cx="2632075" cy="235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41ECD1-8641-EBF3-C735-49C2863B3840}"/>
              </a:ext>
            </a:extLst>
          </p:cNvPr>
          <p:cNvSpPr txBox="1"/>
          <p:nvPr/>
        </p:nvSpPr>
        <p:spPr>
          <a:xfrm>
            <a:off x="10659035" y="5834738"/>
            <a:ext cx="91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Overlay</a:t>
            </a:r>
          </a:p>
        </p:txBody>
      </p:sp>
      <p:pic>
        <p:nvPicPr>
          <p:cNvPr id="12" name="Picture 11" descr="A close up of a grey surface&#10;&#10;Description automatically generated">
            <a:extLst>
              <a:ext uri="{FF2B5EF4-FFF2-40B4-BE49-F238E27FC236}">
                <a16:creationId xmlns:a16="http://schemas.microsoft.com/office/drawing/2014/main" id="{760D7540-4F15-77BD-462B-FF789F2574B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626"/>
          <a:stretch/>
        </p:blipFill>
        <p:spPr>
          <a:xfrm>
            <a:off x="180099" y="322038"/>
            <a:ext cx="4237499" cy="2903993"/>
          </a:xfrm>
          <a:prstGeom prst="rect">
            <a:avLst/>
          </a:prstGeom>
        </p:spPr>
      </p:pic>
      <p:pic>
        <p:nvPicPr>
          <p:cNvPr id="13" name="Picture 12" descr="A black and white image of a black and white image of stars&#10;&#10;Description automatically generated">
            <a:extLst>
              <a:ext uri="{FF2B5EF4-FFF2-40B4-BE49-F238E27FC236}">
                <a16:creationId xmlns:a16="http://schemas.microsoft.com/office/drawing/2014/main" id="{ABA57D21-604F-A257-53DB-DA776845E4C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626"/>
          <a:stretch/>
        </p:blipFill>
        <p:spPr>
          <a:xfrm>
            <a:off x="159239" y="3580627"/>
            <a:ext cx="4237499" cy="290399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87BF9D3-4739-A8BD-5B31-696162524CB2}"/>
              </a:ext>
            </a:extLst>
          </p:cNvPr>
          <p:cNvSpPr/>
          <p:nvPr/>
        </p:nvSpPr>
        <p:spPr>
          <a:xfrm rot="3755481">
            <a:off x="7700503" y="560565"/>
            <a:ext cx="422272" cy="888924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C2DB319-8A8A-6F2F-CA9B-7CF6B044E89A}"/>
              </a:ext>
            </a:extLst>
          </p:cNvPr>
          <p:cNvSpPr/>
          <p:nvPr/>
        </p:nvSpPr>
        <p:spPr>
          <a:xfrm rot="3755481">
            <a:off x="10149982" y="552363"/>
            <a:ext cx="422272" cy="888924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EBAECF-9E78-3A87-D5E6-13962BE3212E}"/>
              </a:ext>
            </a:extLst>
          </p:cNvPr>
          <p:cNvSpPr/>
          <p:nvPr/>
        </p:nvSpPr>
        <p:spPr>
          <a:xfrm rot="3755481">
            <a:off x="5324152" y="2817298"/>
            <a:ext cx="422272" cy="888924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38A9B4-B659-8D48-5313-93717E898883}"/>
              </a:ext>
            </a:extLst>
          </p:cNvPr>
          <p:cNvSpPr/>
          <p:nvPr/>
        </p:nvSpPr>
        <p:spPr>
          <a:xfrm rot="3755481">
            <a:off x="7706927" y="2813312"/>
            <a:ext cx="422272" cy="888924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30CDA7-E530-8903-96B4-076130E749C9}"/>
              </a:ext>
            </a:extLst>
          </p:cNvPr>
          <p:cNvSpPr/>
          <p:nvPr/>
        </p:nvSpPr>
        <p:spPr>
          <a:xfrm rot="3755481">
            <a:off x="10071077" y="2811731"/>
            <a:ext cx="422272" cy="888924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B73511-E122-7687-33C6-B23C5778098B}"/>
              </a:ext>
            </a:extLst>
          </p:cNvPr>
          <p:cNvSpPr/>
          <p:nvPr/>
        </p:nvSpPr>
        <p:spPr>
          <a:xfrm>
            <a:off x="8447906" y="979133"/>
            <a:ext cx="638119" cy="461665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8359FF-4810-37BA-4E31-B7B079AF788B}"/>
              </a:ext>
            </a:extLst>
          </p:cNvPr>
          <p:cNvSpPr/>
          <p:nvPr/>
        </p:nvSpPr>
        <p:spPr>
          <a:xfrm>
            <a:off x="10898071" y="974386"/>
            <a:ext cx="638119" cy="461665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C50CA8-DB5F-1DAA-4E41-5B141F657CC1}"/>
              </a:ext>
            </a:extLst>
          </p:cNvPr>
          <p:cNvSpPr/>
          <p:nvPr/>
        </p:nvSpPr>
        <p:spPr>
          <a:xfrm>
            <a:off x="10799460" y="3188145"/>
            <a:ext cx="638119" cy="461665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73660A-490D-25AA-733E-F84AE528F252}"/>
              </a:ext>
            </a:extLst>
          </p:cNvPr>
          <p:cNvSpPr/>
          <p:nvPr/>
        </p:nvSpPr>
        <p:spPr>
          <a:xfrm>
            <a:off x="6029191" y="909505"/>
            <a:ext cx="638119" cy="461665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CEA1BBE-41A0-35B3-5835-FA98BF58901B}"/>
              </a:ext>
            </a:extLst>
          </p:cNvPr>
          <p:cNvSpPr/>
          <p:nvPr/>
        </p:nvSpPr>
        <p:spPr>
          <a:xfrm rot="3755481">
            <a:off x="5366608" y="529924"/>
            <a:ext cx="422272" cy="888924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D46D59-C7E9-DBC2-E9BB-13FE0E8AF8D4}"/>
              </a:ext>
            </a:extLst>
          </p:cNvPr>
          <p:cNvSpPr/>
          <p:nvPr/>
        </p:nvSpPr>
        <p:spPr>
          <a:xfrm rot="3755481">
            <a:off x="1866498" y="1128669"/>
            <a:ext cx="638344" cy="1267536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DAE734-0CC1-ECC4-DA42-DB25D267918E}"/>
              </a:ext>
            </a:extLst>
          </p:cNvPr>
          <p:cNvSpPr/>
          <p:nvPr/>
        </p:nvSpPr>
        <p:spPr>
          <a:xfrm>
            <a:off x="3046470" y="1825745"/>
            <a:ext cx="1001567" cy="762000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95656A-8FFA-8551-9BE4-0030637AD59D}"/>
              </a:ext>
            </a:extLst>
          </p:cNvPr>
          <p:cNvSpPr txBox="1"/>
          <p:nvPr/>
        </p:nvSpPr>
        <p:spPr>
          <a:xfrm>
            <a:off x="1537134" y="10741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</a:t>
            </a:r>
            <a:r>
              <a:rPr lang="en-US" b="1" baseline="-2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b="1" baseline="-2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C55327-1B6E-1E39-06F0-55678056F298}"/>
              </a:ext>
            </a:extLst>
          </p:cNvPr>
          <p:cNvSpPr txBox="1"/>
          <p:nvPr/>
        </p:nvSpPr>
        <p:spPr>
          <a:xfrm>
            <a:off x="3129110" y="1456413"/>
            <a:ext cx="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Cavity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F58BBC-8C84-D7C7-412A-15CEE568D178}"/>
              </a:ext>
            </a:extLst>
          </p:cNvPr>
          <p:cNvSpPr txBox="1"/>
          <p:nvPr/>
        </p:nvSpPr>
        <p:spPr>
          <a:xfrm>
            <a:off x="1855943" y="-28793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InLens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676601-043C-B124-3888-320EF39AC452}"/>
              </a:ext>
            </a:extLst>
          </p:cNvPr>
          <p:cNvSpPr txBox="1"/>
          <p:nvPr/>
        </p:nvSpPr>
        <p:spPr>
          <a:xfrm>
            <a:off x="1892731" y="3244922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9A7602-5CBA-7895-23B5-39A7AA8EA279}"/>
              </a:ext>
            </a:extLst>
          </p:cNvPr>
          <p:cNvSpPr/>
          <p:nvPr/>
        </p:nvSpPr>
        <p:spPr>
          <a:xfrm>
            <a:off x="8449879" y="3211011"/>
            <a:ext cx="638119" cy="461665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121FD54-179B-F28B-2768-DB61358BA72E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718452" y="4497327"/>
            <a:ext cx="2632075" cy="235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E536839-C5C0-77CE-441B-C1D223BACD7A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369698" y="4498340"/>
            <a:ext cx="2632075" cy="235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29A24CD-315E-F934-ACD0-3DCB700776FE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9101111" y="4497327"/>
            <a:ext cx="2632075" cy="235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3771A18-2BBC-2C56-7256-E41CC809D78A}"/>
              </a:ext>
            </a:extLst>
          </p:cNvPr>
          <p:cNvSpPr/>
          <p:nvPr/>
        </p:nvSpPr>
        <p:spPr>
          <a:xfrm>
            <a:off x="6113649" y="3219252"/>
            <a:ext cx="638119" cy="461665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991C558-A309-3458-E4E0-6A628893A82F}"/>
              </a:ext>
            </a:extLst>
          </p:cNvPr>
          <p:cNvSpPr/>
          <p:nvPr/>
        </p:nvSpPr>
        <p:spPr>
          <a:xfrm rot="3755481">
            <a:off x="1848068" y="4477674"/>
            <a:ext cx="638344" cy="1267536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7C20E9-79F8-EE7A-1300-9843A6B45CDC}"/>
              </a:ext>
            </a:extLst>
          </p:cNvPr>
          <p:cNvSpPr/>
          <p:nvPr/>
        </p:nvSpPr>
        <p:spPr>
          <a:xfrm>
            <a:off x="3028040" y="5045770"/>
            <a:ext cx="1001567" cy="762000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3930B5-8A53-284B-9767-683B34051D00}"/>
              </a:ext>
            </a:extLst>
          </p:cNvPr>
          <p:cNvSpPr txBox="1"/>
          <p:nvPr/>
        </p:nvSpPr>
        <p:spPr>
          <a:xfrm>
            <a:off x="1328126" y="4548046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</a:t>
            </a:r>
            <a:r>
              <a:rPr lang="en-US" b="1" baseline="-2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b="1" baseline="-25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8D1280-9B41-67EA-5D08-4D0E732EF0E5}"/>
              </a:ext>
            </a:extLst>
          </p:cNvPr>
          <p:cNvSpPr txBox="1"/>
          <p:nvPr/>
        </p:nvSpPr>
        <p:spPr>
          <a:xfrm>
            <a:off x="3201356" y="4676438"/>
            <a:ext cx="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Cavity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DEC6FC7-3010-12F4-712C-2BBB700E53CD}"/>
              </a:ext>
            </a:extLst>
          </p:cNvPr>
          <p:cNvCxnSpPr/>
          <p:nvPr/>
        </p:nvCxnSpPr>
        <p:spPr>
          <a:xfrm>
            <a:off x="374946" y="2988193"/>
            <a:ext cx="484632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90F6C65-17AB-6405-5337-BF024AEEA5C8}"/>
              </a:ext>
            </a:extLst>
          </p:cNvPr>
          <p:cNvSpPr txBox="1"/>
          <p:nvPr/>
        </p:nvSpPr>
        <p:spPr>
          <a:xfrm>
            <a:off x="150628" y="2464973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US" altLang="zh-CN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5D50C4-06F9-8314-1764-462183530B1C}"/>
              </a:ext>
            </a:extLst>
          </p:cNvPr>
          <p:cNvCxnSpPr/>
          <p:nvPr/>
        </p:nvCxnSpPr>
        <p:spPr>
          <a:xfrm>
            <a:off x="513097" y="6330990"/>
            <a:ext cx="484632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72E84AE-33C6-2471-18BF-05319FBBD7EF}"/>
              </a:ext>
            </a:extLst>
          </p:cNvPr>
          <p:cNvSpPr txBox="1"/>
          <p:nvPr/>
        </p:nvSpPr>
        <p:spPr>
          <a:xfrm>
            <a:off x="288779" y="5807770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US" altLang="zh-CN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9E77E0-90A7-4D33-A573-B4F1732B99FF}"/>
              </a:ext>
            </a:extLst>
          </p:cNvPr>
          <p:cNvSpPr txBox="1"/>
          <p:nvPr/>
        </p:nvSpPr>
        <p:spPr>
          <a:xfrm>
            <a:off x="2099517" y="3263813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65DEE1-3EC2-D35E-5018-3163FF1A7905}"/>
              </a:ext>
            </a:extLst>
          </p:cNvPr>
          <p:cNvSpPr txBox="1"/>
          <p:nvPr/>
        </p:nvSpPr>
        <p:spPr>
          <a:xfrm>
            <a:off x="134909" y="238687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EBA7E0-726C-60CC-9195-4CD537B00FB6}"/>
              </a:ext>
            </a:extLst>
          </p:cNvPr>
          <p:cNvSpPr txBox="1"/>
          <p:nvPr/>
        </p:nvSpPr>
        <p:spPr>
          <a:xfrm>
            <a:off x="128677" y="3551552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2B1859-7671-9DEC-470A-8F6789A81B67}"/>
              </a:ext>
            </a:extLst>
          </p:cNvPr>
          <p:cNvSpPr txBox="1"/>
          <p:nvPr/>
        </p:nvSpPr>
        <p:spPr>
          <a:xfrm>
            <a:off x="4477832" y="151253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DFF8BFC-C7C6-3ABF-9BF5-7C15F5887A37}"/>
              </a:ext>
            </a:extLst>
          </p:cNvPr>
          <p:cNvSpPr txBox="1"/>
          <p:nvPr/>
        </p:nvSpPr>
        <p:spPr>
          <a:xfrm>
            <a:off x="6895929" y="182239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2D0A9AB-85AA-13B7-757F-A7F6A90E72BE}"/>
              </a:ext>
            </a:extLst>
          </p:cNvPr>
          <p:cNvSpPr txBox="1"/>
          <p:nvPr/>
        </p:nvSpPr>
        <p:spPr>
          <a:xfrm>
            <a:off x="9253024" y="169700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08F6D29-1EA6-F46A-A506-9938455D56B4}"/>
              </a:ext>
            </a:extLst>
          </p:cNvPr>
          <p:cNvSpPr txBox="1"/>
          <p:nvPr/>
        </p:nvSpPr>
        <p:spPr>
          <a:xfrm>
            <a:off x="4525066" y="2464046"/>
            <a:ext cx="439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751BC1-DC0F-0DA7-4C73-04B94D337E44}"/>
              </a:ext>
            </a:extLst>
          </p:cNvPr>
          <p:cNvSpPr txBox="1"/>
          <p:nvPr/>
        </p:nvSpPr>
        <p:spPr>
          <a:xfrm>
            <a:off x="6895929" y="2428893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DE623E-DE9B-E803-B008-87ED4B6A9B8F}"/>
              </a:ext>
            </a:extLst>
          </p:cNvPr>
          <p:cNvSpPr txBox="1"/>
          <p:nvPr/>
        </p:nvSpPr>
        <p:spPr>
          <a:xfrm>
            <a:off x="9253024" y="2428893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3368D9-A018-FDE8-B562-15F181DD3FCE}"/>
              </a:ext>
            </a:extLst>
          </p:cNvPr>
          <p:cNvSpPr txBox="1"/>
          <p:nvPr/>
        </p:nvSpPr>
        <p:spPr>
          <a:xfrm>
            <a:off x="4477832" y="4678871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4714E2-78CC-073D-1C16-4F75E950F189}"/>
              </a:ext>
            </a:extLst>
          </p:cNvPr>
          <p:cNvSpPr txBox="1"/>
          <p:nvPr/>
        </p:nvSpPr>
        <p:spPr>
          <a:xfrm>
            <a:off x="6816727" y="4687565"/>
            <a:ext cx="439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(j)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B3E51F-53F2-B7D4-1AA7-B43CB1E7402C}"/>
              </a:ext>
            </a:extLst>
          </p:cNvPr>
          <p:cNvSpPr txBox="1"/>
          <p:nvPr/>
        </p:nvSpPr>
        <p:spPr>
          <a:xfrm>
            <a:off x="9207390" y="4678871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</a:p>
        </p:txBody>
      </p:sp>
    </p:spTree>
    <p:extLst>
      <p:ext uri="{BB962C8B-B14F-4D97-AF65-F5344CB8AC3E}">
        <p14:creationId xmlns:p14="http://schemas.microsoft.com/office/powerpoint/2010/main" val="389469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and white image of a grey surface&#10;&#10;Description automatically generated with medium confidence">
            <a:extLst>
              <a:ext uri="{FF2B5EF4-FFF2-40B4-BE49-F238E27FC236}">
                <a16:creationId xmlns:a16="http://schemas.microsoft.com/office/drawing/2014/main" id="{EAB95C04-2509-2873-2D13-2AF01A65D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678"/>
          <a:stretch/>
        </p:blipFill>
        <p:spPr>
          <a:xfrm>
            <a:off x="859199" y="597185"/>
            <a:ext cx="4013202" cy="2718609"/>
          </a:xfrm>
          <a:prstGeom prst="rect">
            <a:avLst/>
          </a:prstGeom>
        </p:spPr>
      </p:pic>
      <p:pic>
        <p:nvPicPr>
          <p:cNvPr id="5" name="Picture 4" descr="A black and white image of a broken glass&#10;&#10;Description automatically generated">
            <a:extLst>
              <a:ext uri="{FF2B5EF4-FFF2-40B4-BE49-F238E27FC236}">
                <a16:creationId xmlns:a16="http://schemas.microsoft.com/office/drawing/2014/main" id="{1CE3E036-F3B1-2389-A3BB-44D7CA00B9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678"/>
          <a:stretch/>
        </p:blipFill>
        <p:spPr>
          <a:xfrm>
            <a:off x="859199" y="3356783"/>
            <a:ext cx="4013202" cy="2718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76C562-9943-F094-7401-5D4E9CB91AB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57754" y="391795"/>
            <a:ext cx="2208506" cy="197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33AA85-C6C3-3026-F63E-D46CE88C4EB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803684" y="391795"/>
            <a:ext cx="2208506" cy="197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38F79B-8C4C-53CC-2B0D-32E3B5BC838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30719" y="385740"/>
            <a:ext cx="2208506" cy="197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F60F68-281D-F3E9-3936-7708A3AC45E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808125" y="2307813"/>
            <a:ext cx="2208506" cy="197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E9B4E2-6961-4880-23A9-41B1EFBB6356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24989" y="2301758"/>
            <a:ext cx="2208506" cy="197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219B14-5A78-71D1-9428-BCC516D4569A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47583" y="2301758"/>
            <a:ext cx="2208507" cy="1979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A939AD-F33B-50C5-3288-F2D2DF396D00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837413" y="4211720"/>
            <a:ext cx="2208507" cy="1979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7CCAA2-8C07-5464-58AB-F7545F6099A4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24989" y="4192671"/>
            <a:ext cx="2229756" cy="1998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536F4A-8F67-8CFC-3C18-1A173E554935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841400" y="4198726"/>
            <a:ext cx="2208506" cy="197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DB556EA-7AE9-4780-3D85-8D7A69CFF2E1}"/>
              </a:ext>
            </a:extLst>
          </p:cNvPr>
          <p:cNvSpPr/>
          <p:nvPr/>
        </p:nvSpPr>
        <p:spPr>
          <a:xfrm>
            <a:off x="5613229" y="2950351"/>
            <a:ext cx="477195" cy="532544"/>
          </a:xfrm>
          <a:custGeom>
            <a:avLst/>
            <a:gdLst>
              <a:gd name="connsiteX0" fmla="*/ 285921 w 477195"/>
              <a:gd name="connsiteY0" fmla="*/ 396099 h 532544"/>
              <a:gd name="connsiteX1" fmla="*/ 266871 w 477195"/>
              <a:gd name="connsiteY1" fmla="*/ 453249 h 532544"/>
              <a:gd name="connsiteX2" fmla="*/ 222421 w 477195"/>
              <a:gd name="connsiteY2" fmla="*/ 491349 h 532544"/>
              <a:gd name="connsiteX3" fmla="*/ 171621 w 477195"/>
              <a:gd name="connsiteY3" fmla="*/ 523099 h 532544"/>
              <a:gd name="connsiteX4" fmla="*/ 108121 w 477195"/>
              <a:gd name="connsiteY4" fmla="*/ 529449 h 532544"/>
              <a:gd name="connsiteX5" fmla="*/ 76371 w 477195"/>
              <a:gd name="connsiteY5" fmla="*/ 478649 h 532544"/>
              <a:gd name="connsiteX6" fmla="*/ 95421 w 477195"/>
              <a:gd name="connsiteY6" fmla="*/ 427849 h 532544"/>
              <a:gd name="connsiteX7" fmla="*/ 76371 w 477195"/>
              <a:gd name="connsiteY7" fmla="*/ 389749 h 532544"/>
              <a:gd name="connsiteX8" fmla="*/ 38271 w 477195"/>
              <a:gd name="connsiteY8" fmla="*/ 377049 h 532544"/>
              <a:gd name="connsiteX9" fmla="*/ 171 w 477195"/>
              <a:gd name="connsiteY9" fmla="*/ 332599 h 532544"/>
              <a:gd name="connsiteX10" fmla="*/ 25571 w 477195"/>
              <a:gd name="connsiteY10" fmla="*/ 269099 h 532544"/>
              <a:gd name="connsiteX11" fmla="*/ 57321 w 477195"/>
              <a:gd name="connsiteY11" fmla="*/ 205599 h 532544"/>
              <a:gd name="connsiteX12" fmla="*/ 63671 w 477195"/>
              <a:gd name="connsiteY12" fmla="*/ 148449 h 532544"/>
              <a:gd name="connsiteX13" fmla="*/ 114471 w 477195"/>
              <a:gd name="connsiteY13" fmla="*/ 142099 h 532544"/>
              <a:gd name="connsiteX14" fmla="*/ 177971 w 477195"/>
              <a:gd name="connsiteY14" fmla="*/ 161149 h 532544"/>
              <a:gd name="connsiteX15" fmla="*/ 216071 w 477195"/>
              <a:gd name="connsiteY15" fmla="*/ 53199 h 532544"/>
              <a:gd name="connsiteX16" fmla="*/ 279571 w 477195"/>
              <a:gd name="connsiteY16" fmla="*/ 40499 h 532544"/>
              <a:gd name="connsiteX17" fmla="*/ 311321 w 477195"/>
              <a:gd name="connsiteY17" fmla="*/ 84949 h 532544"/>
              <a:gd name="connsiteX18" fmla="*/ 355771 w 477195"/>
              <a:gd name="connsiteY18" fmla="*/ 8749 h 532544"/>
              <a:gd name="connsiteX19" fmla="*/ 470071 w 477195"/>
              <a:gd name="connsiteY19" fmla="*/ 8749 h 532544"/>
              <a:gd name="connsiteX20" fmla="*/ 457371 w 477195"/>
              <a:gd name="connsiteY20" fmla="*/ 72249 h 532544"/>
              <a:gd name="connsiteX21" fmla="*/ 393871 w 477195"/>
              <a:gd name="connsiteY21" fmla="*/ 142099 h 532544"/>
              <a:gd name="connsiteX22" fmla="*/ 387521 w 477195"/>
              <a:gd name="connsiteY22" fmla="*/ 230999 h 532544"/>
              <a:gd name="connsiteX23" fmla="*/ 381171 w 477195"/>
              <a:gd name="connsiteY23" fmla="*/ 307199 h 532544"/>
              <a:gd name="connsiteX24" fmla="*/ 285921 w 477195"/>
              <a:gd name="connsiteY24" fmla="*/ 396099 h 53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7195" h="532544">
                <a:moveTo>
                  <a:pt x="285921" y="396099"/>
                </a:moveTo>
                <a:cubicBezTo>
                  <a:pt x="266871" y="420441"/>
                  <a:pt x="277454" y="437374"/>
                  <a:pt x="266871" y="453249"/>
                </a:cubicBezTo>
                <a:cubicBezTo>
                  <a:pt x="256288" y="469124"/>
                  <a:pt x="238296" y="479707"/>
                  <a:pt x="222421" y="491349"/>
                </a:cubicBezTo>
                <a:cubicBezTo>
                  <a:pt x="206546" y="502991"/>
                  <a:pt x="190671" y="516749"/>
                  <a:pt x="171621" y="523099"/>
                </a:cubicBezTo>
                <a:cubicBezTo>
                  <a:pt x="152571" y="529449"/>
                  <a:pt x="123996" y="536857"/>
                  <a:pt x="108121" y="529449"/>
                </a:cubicBezTo>
                <a:cubicBezTo>
                  <a:pt x="92246" y="522041"/>
                  <a:pt x="78488" y="495582"/>
                  <a:pt x="76371" y="478649"/>
                </a:cubicBezTo>
                <a:cubicBezTo>
                  <a:pt x="74254" y="461716"/>
                  <a:pt x="95421" y="442666"/>
                  <a:pt x="95421" y="427849"/>
                </a:cubicBezTo>
                <a:cubicBezTo>
                  <a:pt x="95421" y="413032"/>
                  <a:pt x="85896" y="398216"/>
                  <a:pt x="76371" y="389749"/>
                </a:cubicBezTo>
                <a:cubicBezTo>
                  <a:pt x="66846" y="381282"/>
                  <a:pt x="50971" y="386574"/>
                  <a:pt x="38271" y="377049"/>
                </a:cubicBezTo>
                <a:cubicBezTo>
                  <a:pt x="25571" y="367524"/>
                  <a:pt x="2288" y="350591"/>
                  <a:pt x="171" y="332599"/>
                </a:cubicBezTo>
                <a:cubicBezTo>
                  <a:pt x="-1946" y="314607"/>
                  <a:pt x="16046" y="290266"/>
                  <a:pt x="25571" y="269099"/>
                </a:cubicBezTo>
                <a:cubicBezTo>
                  <a:pt x="35096" y="247932"/>
                  <a:pt x="50971" y="225707"/>
                  <a:pt x="57321" y="205599"/>
                </a:cubicBezTo>
                <a:cubicBezTo>
                  <a:pt x="63671" y="185491"/>
                  <a:pt x="54146" y="159032"/>
                  <a:pt x="63671" y="148449"/>
                </a:cubicBezTo>
                <a:cubicBezTo>
                  <a:pt x="73196" y="137866"/>
                  <a:pt x="95421" y="139982"/>
                  <a:pt x="114471" y="142099"/>
                </a:cubicBezTo>
                <a:cubicBezTo>
                  <a:pt x="133521" y="144216"/>
                  <a:pt x="161038" y="175966"/>
                  <a:pt x="177971" y="161149"/>
                </a:cubicBezTo>
                <a:cubicBezTo>
                  <a:pt x="194904" y="146332"/>
                  <a:pt x="199138" y="73307"/>
                  <a:pt x="216071" y="53199"/>
                </a:cubicBezTo>
                <a:cubicBezTo>
                  <a:pt x="233004" y="33091"/>
                  <a:pt x="263696" y="35207"/>
                  <a:pt x="279571" y="40499"/>
                </a:cubicBezTo>
                <a:cubicBezTo>
                  <a:pt x="295446" y="45791"/>
                  <a:pt x="298621" y="90241"/>
                  <a:pt x="311321" y="84949"/>
                </a:cubicBezTo>
                <a:cubicBezTo>
                  <a:pt x="324021" y="79657"/>
                  <a:pt x="329313" y="21449"/>
                  <a:pt x="355771" y="8749"/>
                </a:cubicBezTo>
                <a:cubicBezTo>
                  <a:pt x="382229" y="-3951"/>
                  <a:pt x="453138" y="-1834"/>
                  <a:pt x="470071" y="8749"/>
                </a:cubicBezTo>
                <a:cubicBezTo>
                  <a:pt x="487004" y="19332"/>
                  <a:pt x="470071" y="50024"/>
                  <a:pt x="457371" y="72249"/>
                </a:cubicBezTo>
                <a:cubicBezTo>
                  <a:pt x="444671" y="94474"/>
                  <a:pt x="405513" y="115641"/>
                  <a:pt x="393871" y="142099"/>
                </a:cubicBezTo>
                <a:cubicBezTo>
                  <a:pt x="382229" y="168557"/>
                  <a:pt x="389638" y="203482"/>
                  <a:pt x="387521" y="230999"/>
                </a:cubicBezTo>
                <a:cubicBezTo>
                  <a:pt x="385404" y="258516"/>
                  <a:pt x="392813" y="286032"/>
                  <a:pt x="381171" y="307199"/>
                </a:cubicBezTo>
                <a:cubicBezTo>
                  <a:pt x="369529" y="328366"/>
                  <a:pt x="304971" y="371757"/>
                  <a:pt x="285921" y="396099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F37BB11-D597-B6C1-34CC-CA2217C981FF}"/>
              </a:ext>
            </a:extLst>
          </p:cNvPr>
          <p:cNvSpPr/>
          <p:nvPr/>
        </p:nvSpPr>
        <p:spPr>
          <a:xfrm>
            <a:off x="6092237" y="2977905"/>
            <a:ext cx="298047" cy="363288"/>
          </a:xfrm>
          <a:custGeom>
            <a:avLst/>
            <a:gdLst>
              <a:gd name="connsiteX0" fmla="*/ 257763 w 298047"/>
              <a:gd name="connsiteY0" fmla="*/ 254245 h 363288"/>
              <a:gd name="connsiteX1" fmla="*/ 187913 w 298047"/>
              <a:gd name="connsiteY1" fmla="*/ 292345 h 363288"/>
              <a:gd name="connsiteX2" fmla="*/ 124413 w 298047"/>
              <a:gd name="connsiteY2" fmla="*/ 298695 h 363288"/>
              <a:gd name="connsiteX3" fmla="*/ 118063 w 298047"/>
              <a:gd name="connsiteY3" fmla="*/ 330445 h 363288"/>
              <a:gd name="connsiteX4" fmla="*/ 79963 w 298047"/>
              <a:gd name="connsiteY4" fmla="*/ 355845 h 363288"/>
              <a:gd name="connsiteX5" fmla="*/ 54563 w 298047"/>
              <a:gd name="connsiteY5" fmla="*/ 362195 h 363288"/>
              <a:gd name="connsiteX6" fmla="*/ 3763 w 298047"/>
              <a:gd name="connsiteY6" fmla="*/ 336795 h 363288"/>
              <a:gd name="connsiteX7" fmla="*/ 3763 w 298047"/>
              <a:gd name="connsiteY7" fmla="*/ 266945 h 363288"/>
              <a:gd name="connsiteX8" fmla="*/ 3763 w 298047"/>
              <a:gd name="connsiteY8" fmla="*/ 197095 h 363288"/>
              <a:gd name="connsiteX9" fmla="*/ 35513 w 298047"/>
              <a:gd name="connsiteY9" fmla="*/ 165345 h 363288"/>
              <a:gd name="connsiteX10" fmla="*/ 137113 w 298047"/>
              <a:gd name="connsiteY10" fmla="*/ 165345 h 363288"/>
              <a:gd name="connsiteX11" fmla="*/ 194263 w 298047"/>
              <a:gd name="connsiteY11" fmla="*/ 152645 h 363288"/>
              <a:gd name="connsiteX12" fmla="*/ 206963 w 298047"/>
              <a:gd name="connsiteY12" fmla="*/ 44695 h 363288"/>
              <a:gd name="connsiteX13" fmla="*/ 232363 w 298047"/>
              <a:gd name="connsiteY13" fmla="*/ 245 h 363288"/>
              <a:gd name="connsiteX14" fmla="*/ 289513 w 298047"/>
              <a:gd name="connsiteY14" fmla="*/ 31995 h 363288"/>
              <a:gd name="connsiteX15" fmla="*/ 295863 w 298047"/>
              <a:gd name="connsiteY15" fmla="*/ 133595 h 363288"/>
              <a:gd name="connsiteX16" fmla="*/ 257763 w 298047"/>
              <a:gd name="connsiteY16" fmla="*/ 254245 h 36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8047" h="363288">
                <a:moveTo>
                  <a:pt x="257763" y="254245"/>
                </a:moveTo>
                <a:cubicBezTo>
                  <a:pt x="239771" y="280703"/>
                  <a:pt x="210138" y="284937"/>
                  <a:pt x="187913" y="292345"/>
                </a:cubicBezTo>
                <a:cubicBezTo>
                  <a:pt x="165688" y="299753"/>
                  <a:pt x="124413" y="298695"/>
                  <a:pt x="124413" y="298695"/>
                </a:cubicBezTo>
                <a:cubicBezTo>
                  <a:pt x="112771" y="305045"/>
                  <a:pt x="125471" y="320920"/>
                  <a:pt x="118063" y="330445"/>
                </a:cubicBezTo>
                <a:cubicBezTo>
                  <a:pt x="110655" y="339970"/>
                  <a:pt x="79963" y="355845"/>
                  <a:pt x="79963" y="355845"/>
                </a:cubicBezTo>
                <a:cubicBezTo>
                  <a:pt x="69380" y="361137"/>
                  <a:pt x="67263" y="365370"/>
                  <a:pt x="54563" y="362195"/>
                </a:cubicBezTo>
                <a:cubicBezTo>
                  <a:pt x="41863" y="359020"/>
                  <a:pt x="12230" y="352670"/>
                  <a:pt x="3763" y="336795"/>
                </a:cubicBezTo>
                <a:cubicBezTo>
                  <a:pt x="-4704" y="320920"/>
                  <a:pt x="3763" y="266945"/>
                  <a:pt x="3763" y="266945"/>
                </a:cubicBezTo>
                <a:cubicBezTo>
                  <a:pt x="3763" y="243662"/>
                  <a:pt x="-1529" y="214028"/>
                  <a:pt x="3763" y="197095"/>
                </a:cubicBezTo>
                <a:cubicBezTo>
                  <a:pt x="9055" y="180162"/>
                  <a:pt x="13288" y="170637"/>
                  <a:pt x="35513" y="165345"/>
                </a:cubicBezTo>
                <a:cubicBezTo>
                  <a:pt x="57738" y="160053"/>
                  <a:pt x="110655" y="167462"/>
                  <a:pt x="137113" y="165345"/>
                </a:cubicBezTo>
                <a:cubicBezTo>
                  <a:pt x="163571" y="163228"/>
                  <a:pt x="182621" y="172753"/>
                  <a:pt x="194263" y="152645"/>
                </a:cubicBezTo>
                <a:cubicBezTo>
                  <a:pt x="205905" y="132537"/>
                  <a:pt x="200613" y="70095"/>
                  <a:pt x="206963" y="44695"/>
                </a:cubicBezTo>
                <a:cubicBezTo>
                  <a:pt x="213313" y="19295"/>
                  <a:pt x="218605" y="2362"/>
                  <a:pt x="232363" y="245"/>
                </a:cubicBezTo>
                <a:cubicBezTo>
                  <a:pt x="246121" y="-1872"/>
                  <a:pt x="278930" y="9770"/>
                  <a:pt x="289513" y="31995"/>
                </a:cubicBezTo>
                <a:cubicBezTo>
                  <a:pt x="300096" y="54220"/>
                  <a:pt x="299038" y="103962"/>
                  <a:pt x="295863" y="133595"/>
                </a:cubicBezTo>
                <a:cubicBezTo>
                  <a:pt x="292688" y="163228"/>
                  <a:pt x="275755" y="227787"/>
                  <a:pt x="257763" y="25424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2E9DEB4-BB7E-42BE-9B16-DAA8374ACEAD}"/>
              </a:ext>
            </a:extLst>
          </p:cNvPr>
          <p:cNvSpPr/>
          <p:nvPr/>
        </p:nvSpPr>
        <p:spPr>
          <a:xfrm>
            <a:off x="5612427" y="4856119"/>
            <a:ext cx="477195" cy="532544"/>
          </a:xfrm>
          <a:custGeom>
            <a:avLst/>
            <a:gdLst>
              <a:gd name="connsiteX0" fmla="*/ 285921 w 477195"/>
              <a:gd name="connsiteY0" fmla="*/ 396099 h 532544"/>
              <a:gd name="connsiteX1" fmla="*/ 266871 w 477195"/>
              <a:gd name="connsiteY1" fmla="*/ 453249 h 532544"/>
              <a:gd name="connsiteX2" fmla="*/ 222421 w 477195"/>
              <a:gd name="connsiteY2" fmla="*/ 491349 h 532544"/>
              <a:gd name="connsiteX3" fmla="*/ 171621 w 477195"/>
              <a:gd name="connsiteY3" fmla="*/ 523099 h 532544"/>
              <a:gd name="connsiteX4" fmla="*/ 108121 w 477195"/>
              <a:gd name="connsiteY4" fmla="*/ 529449 h 532544"/>
              <a:gd name="connsiteX5" fmla="*/ 76371 w 477195"/>
              <a:gd name="connsiteY5" fmla="*/ 478649 h 532544"/>
              <a:gd name="connsiteX6" fmla="*/ 95421 w 477195"/>
              <a:gd name="connsiteY6" fmla="*/ 427849 h 532544"/>
              <a:gd name="connsiteX7" fmla="*/ 76371 w 477195"/>
              <a:gd name="connsiteY7" fmla="*/ 389749 h 532544"/>
              <a:gd name="connsiteX8" fmla="*/ 38271 w 477195"/>
              <a:gd name="connsiteY8" fmla="*/ 377049 h 532544"/>
              <a:gd name="connsiteX9" fmla="*/ 171 w 477195"/>
              <a:gd name="connsiteY9" fmla="*/ 332599 h 532544"/>
              <a:gd name="connsiteX10" fmla="*/ 25571 w 477195"/>
              <a:gd name="connsiteY10" fmla="*/ 269099 h 532544"/>
              <a:gd name="connsiteX11" fmla="*/ 57321 w 477195"/>
              <a:gd name="connsiteY11" fmla="*/ 205599 h 532544"/>
              <a:gd name="connsiteX12" fmla="*/ 63671 w 477195"/>
              <a:gd name="connsiteY12" fmla="*/ 148449 h 532544"/>
              <a:gd name="connsiteX13" fmla="*/ 114471 w 477195"/>
              <a:gd name="connsiteY13" fmla="*/ 142099 h 532544"/>
              <a:gd name="connsiteX14" fmla="*/ 177971 w 477195"/>
              <a:gd name="connsiteY14" fmla="*/ 161149 h 532544"/>
              <a:gd name="connsiteX15" fmla="*/ 216071 w 477195"/>
              <a:gd name="connsiteY15" fmla="*/ 53199 h 532544"/>
              <a:gd name="connsiteX16" fmla="*/ 279571 w 477195"/>
              <a:gd name="connsiteY16" fmla="*/ 40499 h 532544"/>
              <a:gd name="connsiteX17" fmla="*/ 311321 w 477195"/>
              <a:gd name="connsiteY17" fmla="*/ 84949 h 532544"/>
              <a:gd name="connsiteX18" fmla="*/ 355771 w 477195"/>
              <a:gd name="connsiteY18" fmla="*/ 8749 h 532544"/>
              <a:gd name="connsiteX19" fmla="*/ 470071 w 477195"/>
              <a:gd name="connsiteY19" fmla="*/ 8749 h 532544"/>
              <a:gd name="connsiteX20" fmla="*/ 457371 w 477195"/>
              <a:gd name="connsiteY20" fmla="*/ 72249 h 532544"/>
              <a:gd name="connsiteX21" fmla="*/ 393871 w 477195"/>
              <a:gd name="connsiteY21" fmla="*/ 142099 h 532544"/>
              <a:gd name="connsiteX22" fmla="*/ 387521 w 477195"/>
              <a:gd name="connsiteY22" fmla="*/ 230999 h 532544"/>
              <a:gd name="connsiteX23" fmla="*/ 381171 w 477195"/>
              <a:gd name="connsiteY23" fmla="*/ 307199 h 532544"/>
              <a:gd name="connsiteX24" fmla="*/ 285921 w 477195"/>
              <a:gd name="connsiteY24" fmla="*/ 396099 h 53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7195" h="532544">
                <a:moveTo>
                  <a:pt x="285921" y="396099"/>
                </a:moveTo>
                <a:cubicBezTo>
                  <a:pt x="266871" y="420441"/>
                  <a:pt x="277454" y="437374"/>
                  <a:pt x="266871" y="453249"/>
                </a:cubicBezTo>
                <a:cubicBezTo>
                  <a:pt x="256288" y="469124"/>
                  <a:pt x="238296" y="479707"/>
                  <a:pt x="222421" y="491349"/>
                </a:cubicBezTo>
                <a:cubicBezTo>
                  <a:pt x="206546" y="502991"/>
                  <a:pt x="190671" y="516749"/>
                  <a:pt x="171621" y="523099"/>
                </a:cubicBezTo>
                <a:cubicBezTo>
                  <a:pt x="152571" y="529449"/>
                  <a:pt x="123996" y="536857"/>
                  <a:pt x="108121" y="529449"/>
                </a:cubicBezTo>
                <a:cubicBezTo>
                  <a:pt x="92246" y="522041"/>
                  <a:pt x="78488" y="495582"/>
                  <a:pt x="76371" y="478649"/>
                </a:cubicBezTo>
                <a:cubicBezTo>
                  <a:pt x="74254" y="461716"/>
                  <a:pt x="95421" y="442666"/>
                  <a:pt x="95421" y="427849"/>
                </a:cubicBezTo>
                <a:cubicBezTo>
                  <a:pt x="95421" y="413032"/>
                  <a:pt x="85896" y="398216"/>
                  <a:pt x="76371" y="389749"/>
                </a:cubicBezTo>
                <a:cubicBezTo>
                  <a:pt x="66846" y="381282"/>
                  <a:pt x="50971" y="386574"/>
                  <a:pt x="38271" y="377049"/>
                </a:cubicBezTo>
                <a:cubicBezTo>
                  <a:pt x="25571" y="367524"/>
                  <a:pt x="2288" y="350591"/>
                  <a:pt x="171" y="332599"/>
                </a:cubicBezTo>
                <a:cubicBezTo>
                  <a:pt x="-1946" y="314607"/>
                  <a:pt x="16046" y="290266"/>
                  <a:pt x="25571" y="269099"/>
                </a:cubicBezTo>
                <a:cubicBezTo>
                  <a:pt x="35096" y="247932"/>
                  <a:pt x="50971" y="225707"/>
                  <a:pt x="57321" y="205599"/>
                </a:cubicBezTo>
                <a:cubicBezTo>
                  <a:pt x="63671" y="185491"/>
                  <a:pt x="54146" y="159032"/>
                  <a:pt x="63671" y="148449"/>
                </a:cubicBezTo>
                <a:cubicBezTo>
                  <a:pt x="73196" y="137866"/>
                  <a:pt x="95421" y="139982"/>
                  <a:pt x="114471" y="142099"/>
                </a:cubicBezTo>
                <a:cubicBezTo>
                  <a:pt x="133521" y="144216"/>
                  <a:pt x="161038" y="175966"/>
                  <a:pt x="177971" y="161149"/>
                </a:cubicBezTo>
                <a:cubicBezTo>
                  <a:pt x="194904" y="146332"/>
                  <a:pt x="199138" y="73307"/>
                  <a:pt x="216071" y="53199"/>
                </a:cubicBezTo>
                <a:cubicBezTo>
                  <a:pt x="233004" y="33091"/>
                  <a:pt x="263696" y="35207"/>
                  <a:pt x="279571" y="40499"/>
                </a:cubicBezTo>
                <a:cubicBezTo>
                  <a:pt x="295446" y="45791"/>
                  <a:pt x="298621" y="90241"/>
                  <a:pt x="311321" y="84949"/>
                </a:cubicBezTo>
                <a:cubicBezTo>
                  <a:pt x="324021" y="79657"/>
                  <a:pt x="329313" y="21449"/>
                  <a:pt x="355771" y="8749"/>
                </a:cubicBezTo>
                <a:cubicBezTo>
                  <a:pt x="382229" y="-3951"/>
                  <a:pt x="453138" y="-1834"/>
                  <a:pt x="470071" y="8749"/>
                </a:cubicBezTo>
                <a:cubicBezTo>
                  <a:pt x="487004" y="19332"/>
                  <a:pt x="470071" y="50024"/>
                  <a:pt x="457371" y="72249"/>
                </a:cubicBezTo>
                <a:cubicBezTo>
                  <a:pt x="444671" y="94474"/>
                  <a:pt x="405513" y="115641"/>
                  <a:pt x="393871" y="142099"/>
                </a:cubicBezTo>
                <a:cubicBezTo>
                  <a:pt x="382229" y="168557"/>
                  <a:pt x="389638" y="203482"/>
                  <a:pt x="387521" y="230999"/>
                </a:cubicBezTo>
                <a:cubicBezTo>
                  <a:pt x="385404" y="258516"/>
                  <a:pt x="392813" y="286032"/>
                  <a:pt x="381171" y="307199"/>
                </a:cubicBezTo>
                <a:cubicBezTo>
                  <a:pt x="369529" y="328366"/>
                  <a:pt x="304971" y="371757"/>
                  <a:pt x="285921" y="396099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E083C00-DB42-147F-C69C-636C52FFBE41}"/>
              </a:ext>
            </a:extLst>
          </p:cNvPr>
          <p:cNvSpPr/>
          <p:nvPr/>
        </p:nvSpPr>
        <p:spPr>
          <a:xfrm>
            <a:off x="6091435" y="4883673"/>
            <a:ext cx="298047" cy="363288"/>
          </a:xfrm>
          <a:custGeom>
            <a:avLst/>
            <a:gdLst>
              <a:gd name="connsiteX0" fmla="*/ 257763 w 298047"/>
              <a:gd name="connsiteY0" fmla="*/ 254245 h 363288"/>
              <a:gd name="connsiteX1" fmla="*/ 187913 w 298047"/>
              <a:gd name="connsiteY1" fmla="*/ 292345 h 363288"/>
              <a:gd name="connsiteX2" fmla="*/ 124413 w 298047"/>
              <a:gd name="connsiteY2" fmla="*/ 298695 h 363288"/>
              <a:gd name="connsiteX3" fmla="*/ 118063 w 298047"/>
              <a:gd name="connsiteY3" fmla="*/ 330445 h 363288"/>
              <a:gd name="connsiteX4" fmla="*/ 79963 w 298047"/>
              <a:gd name="connsiteY4" fmla="*/ 355845 h 363288"/>
              <a:gd name="connsiteX5" fmla="*/ 54563 w 298047"/>
              <a:gd name="connsiteY5" fmla="*/ 362195 h 363288"/>
              <a:gd name="connsiteX6" fmla="*/ 3763 w 298047"/>
              <a:gd name="connsiteY6" fmla="*/ 336795 h 363288"/>
              <a:gd name="connsiteX7" fmla="*/ 3763 w 298047"/>
              <a:gd name="connsiteY7" fmla="*/ 266945 h 363288"/>
              <a:gd name="connsiteX8" fmla="*/ 3763 w 298047"/>
              <a:gd name="connsiteY8" fmla="*/ 197095 h 363288"/>
              <a:gd name="connsiteX9" fmla="*/ 35513 w 298047"/>
              <a:gd name="connsiteY9" fmla="*/ 165345 h 363288"/>
              <a:gd name="connsiteX10" fmla="*/ 137113 w 298047"/>
              <a:gd name="connsiteY10" fmla="*/ 165345 h 363288"/>
              <a:gd name="connsiteX11" fmla="*/ 194263 w 298047"/>
              <a:gd name="connsiteY11" fmla="*/ 152645 h 363288"/>
              <a:gd name="connsiteX12" fmla="*/ 206963 w 298047"/>
              <a:gd name="connsiteY12" fmla="*/ 44695 h 363288"/>
              <a:gd name="connsiteX13" fmla="*/ 232363 w 298047"/>
              <a:gd name="connsiteY13" fmla="*/ 245 h 363288"/>
              <a:gd name="connsiteX14" fmla="*/ 289513 w 298047"/>
              <a:gd name="connsiteY14" fmla="*/ 31995 h 363288"/>
              <a:gd name="connsiteX15" fmla="*/ 295863 w 298047"/>
              <a:gd name="connsiteY15" fmla="*/ 133595 h 363288"/>
              <a:gd name="connsiteX16" fmla="*/ 257763 w 298047"/>
              <a:gd name="connsiteY16" fmla="*/ 254245 h 36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8047" h="363288">
                <a:moveTo>
                  <a:pt x="257763" y="254245"/>
                </a:moveTo>
                <a:cubicBezTo>
                  <a:pt x="239771" y="280703"/>
                  <a:pt x="210138" y="284937"/>
                  <a:pt x="187913" y="292345"/>
                </a:cubicBezTo>
                <a:cubicBezTo>
                  <a:pt x="165688" y="299753"/>
                  <a:pt x="124413" y="298695"/>
                  <a:pt x="124413" y="298695"/>
                </a:cubicBezTo>
                <a:cubicBezTo>
                  <a:pt x="112771" y="305045"/>
                  <a:pt x="125471" y="320920"/>
                  <a:pt x="118063" y="330445"/>
                </a:cubicBezTo>
                <a:cubicBezTo>
                  <a:pt x="110655" y="339970"/>
                  <a:pt x="79963" y="355845"/>
                  <a:pt x="79963" y="355845"/>
                </a:cubicBezTo>
                <a:cubicBezTo>
                  <a:pt x="69380" y="361137"/>
                  <a:pt x="67263" y="365370"/>
                  <a:pt x="54563" y="362195"/>
                </a:cubicBezTo>
                <a:cubicBezTo>
                  <a:pt x="41863" y="359020"/>
                  <a:pt x="12230" y="352670"/>
                  <a:pt x="3763" y="336795"/>
                </a:cubicBezTo>
                <a:cubicBezTo>
                  <a:pt x="-4704" y="320920"/>
                  <a:pt x="3763" y="266945"/>
                  <a:pt x="3763" y="266945"/>
                </a:cubicBezTo>
                <a:cubicBezTo>
                  <a:pt x="3763" y="243662"/>
                  <a:pt x="-1529" y="214028"/>
                  <a:pt x="3763" y="197095"/>
                </a:cubicBezTo>
                <a:cubicBezTo>
                  <a:pt x="9055" y="180162"/>
                  <a:pt x="13288" y="170637"/>
                  <a:pt x="35513" y="165345"/>
                </a:cubicBezTo>
                <a:cubicBezTo>
                  <a:pt x="57738" y="160053"/>
                  <a:pt x="110655" y="167462"/>
                  <a:pt x="137113" y="165345"/>
                </a:cubicBezTo>
                <a:cubicBezTo>
                  <a:pt x="163571" y="163228"/>
                  <a:pt x="182621" y="172753"/>
                  <a:pt x="194263" y="152645"/>
                </a:cubicBezTo>
                <a:cubicBezTo>
                  <a:pt x="205905" y="132537"/>
                  <a:pt x="200613" y="70095"/>
                  <a:pt x="206963" y="44695"/>
                </a:cubicBezTo>
                <a:cubicBezTo>
                  <a:pt x="213313" y="19295"/>
                  <a:pt x="218605" y="2362"/>
                  <a:pt x="232363" y="245"/>
                </a:cubicBezTo>
                <a:cubicBezTo>
                  <a:pt x="246121" y="-1872"/>
                  <a:pt x="278930" y="9770"/>
                  <a:pt x="289513" y="31995"/>
                </a:cubicBezTo>
                <a:cubicBezTo>
                  <a:pt x="300096" y="54220"/>
                  <a:pt x="299038" y="103962"/>
                  <a:pt x="295863" y="133595"/>
                </a:cubicBezTo>
                <a:cubicBezTo>
                  <a:pt x="292688" y="163228"/>
                  <a:pt x="275755" y="227787"/>
                  <a:pt x="257763" y="25424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0FCBCE3-F5BA-D5AD-16A3-E37763A983A3}"/>
              </a:ext>
            </a:extLst>
          </p:cNvPr>
          <p:cNvSpPr/>
          <p:nvPr/>
        </p:nvSpPr>
        <p:spPr>
          <a:xfrm>
            <a:off x="9530377" y="2946891"/>
            <a:ext cx="477195" cy="532544"/>
          </a:xfrm>
          <a:custGeom>
            <a:avLst/>
            <a:gdLst>
              <a:gd name="connsiteX0" fmla="*/ 285921 w 477195"/>
              <a:gd name="connsiteY0" fmla="*/ 396099 h 532544"/>
              <a:gd name="connsiteX1" fmla="*/ 266871 w 477195"/>
              <a:gd name="connsiteY1" fmla="*/ 453249 h 532544"/>
              <a:gd name="connsiteX2" fmla="*/ 222421 w 477195"/>
              <a:gd name="connsiteY2" fmla="*/ 491349 h 532544"/>
              <a:gd name="connsiteX3" fmla="*/ 171621 w 477195"/>
              <a:gd name="connsiteY3" fmla="*/ 523099 h 532544"/>
              <a:gd name="connsiteX4" fmla="*/ 108121 w 477195"/>
              <a:gd name="connsiteY4" fmla="*/ 529449 h 532544"/>
              <a:gd name="connsiteX5" fmla="*/ 76371 w 477195"/>
              <a:gd name="connsiteY5" fmla="*/ 478649 h 532544"/>
              <a:gd name="connsiteX6" fmla="*/ 95421 w 477195"/>
              <a:gd name="connsiteY6" fmla="*/ 427849 h 532544"/>
              <a:gd name="connsiteX7" fmla="*/ 76371 w 477195"/>
              <a:gd name="connsiteY7" fmla="*/ 389749 h 532544"/>
              <a:gd name="connsiteX8" fmla="*/ 38271 w 477195"/>
              <a:gd name="connsiteY8" fmla="*/ 377049 h 532544"/>
              <a:gd name="connsiteX9" fmla="*/ 171 w 477195"/>
              <a:gd name="connsiteY9" fmla="*/ 332599 h 532544"/>
              <a:gd name="connsiteX10" fmla="*/ 25571 w 477195"/>
              <a:gd name="connsiteY10" fmla="*/ 269099 h 532544"/>
              <a:gd name="connsiteX11" fmla="*/ 57321 w 477195"/>
              <a:gd name="connsiteY11" fmla="*/ 205599 h 532544"/>
              <a:gd name="connsiteX12" fmla="*/ 63671 w 477195"/>
              <a:gd name="connsiteY12" fmla="*/ 148449 h 532544"/>
              <a:gd name="connsiteX13" fmla="*/ 114471 w 477195"/>
              <a:gd name="connsiteY13" fmla="*/ 142099 h 532544"/>
              <a:gd name="connsiteX14" fmla="*/ 177971 w 477195"/>
              <a:gd name="connsiteY14" fmla="*/ 161149 h 532544"/>
              <a:gd name="connsiteX15" fmla="*/ 216071 w 477195"/>
              <a:gd name="connsiteY15" fmla="*/ 53199 h 532544"/>
              <a:gd name="connsiteX16" fmla="*/ 279571 w 477195"/>
              <a:gd name="connsiteY16" fmla="*/ 40499 h 532544"/>
              <a:gd name="connsiteX17" fmla="*/ 311321 w 477195"/>
              <a:gd name="connsiteY17" fmla="*/ 84949 h 532544"/>
              <a:gd name="connsiteX18" fmla="*/ 355771 w 477195"/>
              <a:gd name="connsiteY18" fmla="*/ 8749 h 532544"/>
              <a:gd name="connsiteX19" fmla="*/ 470071 w 477195"/>
              <a:gd name="connsiteY19" fmla="*/ 8749 h 532544"/>
              <a:gd name="connsiteX20" fmla="*/ 457371 w 477195"/>
              <a:gd name="connsiteY20" fmla="*/ 72249 h 532544"/>
              <a:gd name="connsiteX21" fmla="*/ 393871 w 477195"/>
              <a:gd name="connsiteY21" fmla="*/ 142099 h 532544"/>
              <a:gd name="connsiteX22" fmla="*/ 387521 w 477195"/>
              <a:gd name="connsiteY22" fmla="*/ 230999 h 532544"/>
              <a:gd name="connsiteX23" fmla="*/ 381171 w 477195"/>
              <a:gd name="connsiteY23" fmla="*/ 307199 h 532544"/>
              <a:gd name="connsiteX24" fmla="*/ 285921 w 477195"/>
              <a:gd name="connsiteY24" fmla="*/ 396099 h 53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7195" h="532544">
                <a:moveTo>
                  <a:pt x="285921" y="396099"/>
                </a:moveTo>
                <a:cubicBezTo>
                  <a:pt x="266871" y="420441"/>
                  <a:pt x="277454" y="437374"/>
                  <a:pt x="266871" y="453249"/>
                </a:cubicBezTo>
                <a:cubicBezTo>
                  <a:pt x="256288" y="469124"/>
                  <a:pt x="238296" y="479707"/>
                  <a:pt x="222421" y="491349"/>
                </a:cubicBezTo>
                <a:cubicBezTo>
                  <a:pt x="206546" y="502991"/>
                  <a:pt x="190671" y="516749"/>
                  <a:pt x="171621" y="523099"/>
                </a:cubicBezTo>
                <a:cubicBezTo>
                  <a:pt x="152571" y="529449"/>
                  <a:pt x="123996" y="536857"/>
                  <a:pt x="108121" y="529449"/>
                </a:cubicBezTo>
                <a:cubicBezTo>
                  <a:pt x="92246" y="522041"/>
                  <a:pt x="78488" y="495582"/>
                  <a:pt x="76371" y="478649"/>
                </a:cubicBezTo>
                <a:cubicBezTo>
                  <a:pt x="74254" y="461716"/>
                  <a:pt x="95421" y="442666"/>
                  <a:pt x="95421" y="427849"/>
                </a:cubicBezTo>
                <a:cubicBezTo>
                  <a:pt x="95421" y="413032"/>
                  <a:pt x="85896" y="398216"/>
                  <a:pt x="76371" y="389749"/>
                </a:cubicBezTo>
                <a:cubicBezTo>
                  <a:pt x="66846" y="381282"/>
                  <a:pt x="50971" y="386574"/>
                  <a:pt x="38271" y="377049"/>
                </a:cubicBezTo>
                <a:cubicBezTo>
                  <a:pt x="25571" y="367524"/>
                  <a:pt x="2288" y="350591"/>
                  <a:pt x="171" y="332599"/>
                </a:cubicBezTo>
                <a:cubicBezTo>
                  <a:pt x="-1946" y="314607"/>
                  <a:pt x="16046" y="290266"/>
                  <a:pt x="25571" y="269099"/>
                </a:cubicBezTo>
                <a:cubicBezTo>
                  <a:pt x="35096" y="247932"/>
                  <a:pt x="50971" y="225707"/>
                  <a:pt x="57321" y="205599"/>
                </a:cubicBezTo>
                <a:cubicBezTo>
                  <a:pt x="63671" y="185491"/>
                  <a:pt x="54146" y="159032"/>
                  <a:pt x="63671" y="148449"/>
                </a:cubicBezTo>
                <a:cubicBezTo>
                  <a:pt x="73196" y="137866"/>
                  <a:pt x="95421" y="139982"/>
                  <a:pt x="114471" y="142099"/>
                </a:cubicBezTo>
                <a:cubicBezTo>
                  <a:pt x="133521" y="144216"/>
                  <a:pt x="161038" y="175966"/>
                  <a:pt x="177971" y="161149"/>
                </a:cubicBezTo>
                <a:cubicBezTo>
                  <a:pt x="194904" y="146332"/>
                  <a:pt x="199138" y="73307"/>
                  <a:pt x="216071" y="53199"/>
                </a:cubicBezTo>
                <a:cubicBezTo>
                  <a:pt x="233004" y="33091"/>
                  <a:pt x="263696" y="35207"/>
                  <a:pt x="279571" y="40499"/>
                </a:cubicBezTo>
                <a:cubicBezTo>
                  <a:pt x="295446" y="45791"/>
                  <a:pt x="298621" y="90241"/>
                  <a:pt x="311321" y="84949"/>
                </a:cubicBezTo>
                <a:cubicBezTo>
                  <a:pt x="324021" y="79657"/>
                  <a:pt x="329313" y="21449"/>
                  <a:pt x="355771" y="8749"/>
                </a:cubicBezTo>
                <a:cubicBezTo>
                  <a:pt x="382229" y="-3951"/>
                  <a:pt x="453138" y="-1834"/>
                  <a:pt x="470071" y="8749"/>
                </a:cubicBezTo>
                <a:cubicBezTo>
                  <a:pt x="487004" y="19332"/>
                  <a:pt x="470071" y="50024"/>
                  <a:pt x="457371" y="72249"/>
                </a:cubicBezTo>
                <a:cubicBezTo>
                  <a:pt x="444671" y="94474"/>
                  <a:pt x="405513" y="115641"/>
                  <a:pt x="393871" y="142099"/>
                </a:cubicBezTo>
                <a:cubicBezTo>
                  <a:pt x="382229" y="168557"/>
                  <a:pt x="389638" y="203482"/>
                  <a:pt x="387521" y="230999"/>
                </a:cubicBezTo>
                <a:cubicBezTo>
                  <a:pt x="385404" y="258516"/>
                  <a:pt x="392813" y="286032"/>
                  <a:pt x="381171" y="307199"/>
                </a:cubicBezTo>
                <a:cubicBezTo>
                  <a:pt x="369529" y="328366"/>
                  <a:pt x="304971" y="371757"/>
                  <a:pt x="285921" y="396099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C711E5E-991F-5938-D60A-53D0EADC61C7}"/>
              </a:ext>
            </a:extLst>
          </p:cNvPr>
          <p:cNvSpPr/>
          <p:nvPr/>
        </p:nvSpPr>
        <p:spPr>
          <a:xfrm>
            <a:off x="10009385" y="2974445"/>
            <a:ext cx="298047" cy="363288"/>
          </a:xfrm>
          <a:custGeom>
            <a:avLst/>
            <a:gdLst>
              <a:gd name="connsiteX0" fmla="*/ 257763 w 298047"/>
              <a:gd name="connsiteY0" fmla="*/ 254245 h 363288"/>
              <a:gd name="connsiteX1" fmla="*/ 187913 w 298047"/>
              <a:gd name="connsiteY1" fmla="*/ 292345 h 363288"/>
              <a:gd name="connsiteX2" fmla="*/ 124413 w 298047"/>
              <a:gd name="connsiteY2" fmla="*/ 298695 h 363288"/>
              <a:gd name="connsiteX3" fmla="*/ 118063 w 298047"/>
              <a:gd name="connsiteY3" fmla="*/ 330445 h 363288"/>
              <a:gd name="connsiteX4" fmla="*/ 79963 w 298047"/>
              <a:gd name="connsiteY4" fmla="*/ 355845 h 363288"/>
              <a:gd name="connsiteX5" fmla="*/ 54563 w 298047"/>
              <a:gd name="connsiteY5" fmla="*/ 362195 h 363288"/>
              <a:gd name="connsiteX6" fmla="*/ 3763 w 298047"/>
              <a:gd name="connsiteY6" fmla="*/ 336795 h 363288"/>
              <a:gd name="connsiteX7" fmla="*/ 3763 w 298047"/>
              <a:gd name="connsiteY7" fmla="*/ 266945 h 363288"/>
              <a:gd name="connsiteX8" fmla="*/ 3763 w 298047"/>
              <a:gd name="connsiteY8" fmla="*/ 197095 h 363288"/>
              <a:gd name="connsiteX9" fmla="*/ 35513 w 298047"/>
              <a:gd name="connsiteY9" fmla="*/ 165345 h 363288"/>
              <a:gd name="connsiteX10" fmla="*/ 137113 w 298047"/>
              <a:gd name="connsiteY10" fmla="*/ 165345 h 363288"/>
              <a:gd name="connsiteX11" fmla="*/ 194263 w 298047"/>
              <a:gd name="connsiteY11" fmla="*/ 152645 h 363288"/>
              <a:gd name="connsiteX12" fmla="*/ 206963 w 298047"/>
              <a:gd name="connsiteY12" fmla="*/ 44695 h 363288"/>
              <a:gd name="connsiteX13" fmla="*/ 232363 w 298047"/>
              <a:gd name="connsiteY13" fmla="*/ 245 h 363288"/>
              <a:gd name="connsiteX14" fmla="*/ 289513 w 298047"/>
              <a:gd name="connsiteY14" fmla="*/ 31995 h 363288"/>
              <a:gd name="connsiteX15" fmla="*/ 295863 w 298047"/>
              <a:gd name="connsiteY15" fmla="*/ 133595 h 363288"/>
              <a:gd name="connsiteX16" fmla="*/ 257763 w 298047"/>
              <a:gd name="connsiteY16" fmla="*/ 254245 h 36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8047" h="363288">
                <a:moveTo>
                  <a:pt x="257763" y="254245"/>
                </a:moveTo>
                <a:cubicBezTo>
                  <a:pt x="239771" y="280703"/>
                  <a:pt x="210138" y="284937"/>
                  <a:pt x="187913" y="292345"/>
                </a:cubicBezTo>
                <a:cubicBezTo>
                  <a:pt x="165688" y="299753"/>
                  <a:pt x="124413" y="298695"/>
                  <a:pt x="124413" y="298695"/>
                </a:cubicBezTo>
                <a:cubicBezTo>
                  <a:pt x="112771" y="305045"/>
                  <a:pt x="125471" y="320920"/>
                  <a:pt x="118063" y="330445"/>
                </a:cubicBezTo>
                <a:cubicBezTo>
                  <a:pt x="110655" y="339970"/>
                  <a:pt x="79963" y="355845"/>
                  <a:pt x="79963" y="355845"/>
                </a:cubicBezTo>
                <a:cubicBezTo>
                  <a:pt x="69380" y="361137"/>
                  <a:pt x="67263" y="365370"/>
                  <a:pt x="54563" y="362195"/>
                </a:cubicBezTo>
                <a:cubicBezTo>
                  <a:pt x="41863" y="359020"/>
                  <a:pt x="12230" y="352670"/>
                  <a:pt x="3763" y="336795"/>
                </a:cubicBezTo>
                <a:cubicBezTo>
                  <a:pt x="-4704" y="320920"/>
                  <a:pt x="3763" y="266945"/>
                  <a:pt x="3763" y="266945"/>
                </a:cubicBezTo>
                <a:cubicBezTo>
                  <a:pt x="3763" y="243662"/>
                  <a:pt x="-1529" y="214028"/>
                  <a:pt x="3763" y="197095"/>
                </a:cubicBezTo>
                <a:cubicBezTo>
                  <a:pt x="9055" y="180162"/>
                  <a:pt x="13288" y="170637"/>
                  <a:pt x="35513" y="165345"/>
                </a:cubicBezTo>
                <a:cubicBezTo>
                  <a:pt x="57738" y="160053"/>
                  <a:pt x="110655" y="167462"/>
                  <a:pt x="137113" y="165345"/>
                </a:cubicBezTo>
                <a:cubicBezTo>
                  <a:pt x="163571" y="163228"/>
                  <a:pt x="182621" y="172753"/>
                  <a:pt x="194263" y="152645"/>
                </a:cubicBezTo>
                <a:cubicBezTo>
                  <a:pt x="205905" y="132537"/>
                  <a:pt x="200613" y="70095"/>
                  <a:pt x="206963" y="44695"/>
                </a:cubicBezTo>
                <a:cubicBezTo>
                  <a:pt x="213313" y="19295"/>
                  <a:pt x="218605" y="2362"/>
                  <a:pt x="232363" y="245"/>
                </a:cubicBezTo>
                <a:cubicBezTo>
                  <a:pt x="246121" y="-1872"/>
                  <a:pt x="278930" y="9770"/>
                  <a:pt x="289513" y="31995"/>
                </a:cubicBezTo>
                <a:cubicBezTo>
                  <a:pt x="300096" y="54220"/>
                  <a:pt x="299038" y="103962"/>
                  <a:pt x="295863" y="133595"/>
                </a:cubicBezTo>
                <a:cubicBezTo>
                  <a:pt x="292688" y="163228"/>
                  <a:pt x="275755" y="227787"/>
                  <a:pt x="257763" y="25424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BC07B95-769B-0999-AD09-C62F02854DF7}"/>
              </a:ext>
            </a:extLst>
          </p:cNvPr>
          <p:cNvSpPr/>
          <p:nvPr/>
        </p:nvSpPr>
        <p:spPr>
          <a:xfrm>
            <a:off x="7590904" y="2950351"/>
            <a:ext cx="477195" cy="532544"/>
          </a:xfrm>
          <a:custGeom>
            <a:avLst/>
            <a:gdLst>
              <a:gd name="connsiteX0" fmla="*/ 285921 w 477195"/>
              <a:gd name="connsiteY0" fmla="*/ 396099 h 532544"/>
              <a:gd name="connsiteX1" fmla="*/ 266871 w 477195"/>
              <a:gd name="connsiteY1" fmla="*/ 453249 h 532544"/>
              <a:gd name="connsiteX2" fmla="*/ 222421 w 477195"/>
              <a:gd name="connsiteY2" fmla="*/ 491349 h 532544"/>
              <a:gd name="connsiteX3" fmla="*/ 171621 w 477195"/>
              <a:gd name="connsiteY3" fmla="*/ 523099 h 532544"/>
              <a:gd name="connsiteX4" fmla="*/ 108121 w 477195"/>
              <a:gd name="connsiteY4" fmla="*/ 529449 h 532544"/>
              <a:gd name="connsiteX5" fmla="*/ 76371 w 477195"/>
              <a:gd name="connsiteY5" fmla="*/ 478649 h 532544"/>
              <a:gd name="connsiteX6" fmla="*/ 95421 w 477195"/>
              <a:gd name="connsiteY6" fmla="*/ 427849 h 532544"/>
              <a:gd name="connsiteX7" fmla="*/ 76371 w 477195"/>
              <a:gd name="connsiteY7" fmla="*/ 389749 h 532544"/>
              <a:gd name="connsiteX8" fmla="*/ 38271 w 477195"/>
              <a:gd name="connsiteY8" fmla="*/ 377049 h 532544"/>
              <a:gd name="connsiteX9" fmla="*/ 171 w 477195"/>
              <a:gd name="connsiteY9" fmla="*/ 332599 h 532544"/>
              <a:gd name="connsiteX10" fmla="*/ 25571 w 477195"/>
              <a:gd name="connsiteY10" fmla="*/ 269099 h 532544"/>
              <a:gd name="connsiteX11" fmla="*/ 57321 w 477195"/>
              <a:gd name="connsiteY11" fmla="*/ 205599 h 532544"/>
              <a:gd name="connsiteX12" fmla="*/ 63671 w 477195"/>
              <a:gd name="connsiteY12" fmla="*/ 148449 h 532544"/>
              <a:gd name="connsiteX13" fmla="*/ 114471 w 477195"/>
              <a:gd name="connsiteY13" fmla="*/ 142099 h 532544"/>
              <a:gd name="connsiteX14" fmla="*/ 177971 w 477195"/>
              <a:gd name="connsiteY14" fmla="*/ 161149 h 532544"/>
              <a:gd name="connsiteX15" fmla="*/ 216071 w 477195"/>
              <a:gd name="connsiteY15" fmla="*/ 53199 h 532544"/>
              <a:gd name="connsiteX16" fmla="*/ 279571 w 477195"/>
              <a:gd name="connsiteY16" fmla="*/ 40499 h 532544"/>
              <a:gd name="connsiteX17" fmla="*/ 311321 w 477195"/>
              <a:gd name="connsiteY17" fmla="*/ 84949 h 532544"/>
              <a:gd name="connsiteX18" fmla="*/ 355771 w 477195"/>
              <a:gd name="connsiteY18" fmla="*/ 8749 h 532544"/>
              <a:gd name="connsiteX19" fmla="*/ 470071 w 477195"/>
              <a:gd name="connsiteY19" fmla="*/ 8749 h 532544"/>
              <a:gd name="connsiteX20" fmla="*/ 457371 w 477195"/>
              <a:gd name="connsiteY20" fmla="*/ 72249 h 532544"/>
              <a:gd name="connsiteX21" fmla="*/ 393871 w 477195"/>
              <a:gd name="connsiteY21" fmla="*/ 142099 h 532544"/>
              <a:gd name="connsiteX22" fmla="*/ 387521 w 477195"/>
              <a:gd name="connsiteY22" fmla="*/ 230999 h 532544"/>
              <a:gd name="connsiteX23" fmla="*/ 381171 w 477195"/>
              <a:gd name="connsiteY23" fmla="*/ 307199 h 532544"/>
              <a:gd name="connsiteX24" fmla="*/ 285921 w 477195"/>
              <a:gd name="connsiteY24" fmla="*/ 396099 h 53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7195" h="532544">
                <a:moveTo>
                  <a:pt x="285921" y="396099"/>
                </a:moveTo>
                <a:cubicBezTo>
                  <a:pt x="266871" y="420441"/>
                  <a:pt x="277454" y="437374"/>
                  <a:pt x="266871" y="453249"/>
                </a:cubicBezTo>
                <a:cubicBezTo>
                  <a:pt x="256288" y="469124"/>
                  <a:pt x="238296" y="479707"/>
                  <a:pt x="222421" y="491349"/>
                </a:cubicBezTo>
                <a:cubicBezTo>
                  <a:pt x="206546" y="502991"/>
                  <a:pt x="190671" y="516749"/>
                  <a:pt x="171621" y="523099"/>
                </a:cubicBezTo>
                <a:cubicBezTo>
                  <a:pt x="152571" y="529449"/>
                  <a:pt x="123996" y="536857"/>
                  <a:pt x="108121" y="529449"/>
                </a:cubicBezTo>
                <a:cubicBezTo>
                  <a:pt x="92246" y="522041"/>
                  <a:pt x="78488" y="495582"/>
                  <a:pt x="76371" y="478649"/>
                </a:cubicBezTo>
                <a:cubicBezTo>
                  <a:pt x="74254" y="461716"/>
                  <a:pt x="95421" y="442666"/>
                  <a:pt x="95421" y="427849"/>
                </a:cubicBezTo>
                <a:cubicBezTo>
                  <a:pt x="95421" y="413032"/>
                  <a:pt x="85896" y="398216"/>
                  <a:pt x="76371" y="389749"/>
                </a:cubicBezTo>
                <a:cubicBezTo>
                  <a:pt x="66846" y="381282"/>
                  <a:pt x="50971" y="386574"/>
                  <a:pt x="38271" y="377049"/>
                </a:cubicBezTo>
                <a:cubicBezTo>
                  <a:pt x="25571" y="367524"/>
                  <a:pt x="2288" y="350591"/>
                  <a:pt x="171" y="332599"/>
                </a:cubicBezTo>
                <a:cubicBezTo>
                  <a:pt x="-1946" y="314607"/>
                  <a:pt x="16046" y="290266"/>
                  <a:pt x="25571" y="269099"/>
                </a:cubicBezTo>
                <a:cubicBezTo>
                  <a:pt x="35096" y="247932"/>
                  <a:pt x="50971" y="225707"/>
                  <a:pt x="57321" y="205599"/>
                </a:cubicBezTo>
                <a:cubicBezTo>
                  <a:pt x="63671" y="185491"/>
                  <a:pt x="54146" y="159032"/>
                  <a:pt x="63671" y="148449"/>
                </a:cubicBezTo>
                <a:cubicBezTo>
                  <a:pt x="73196" y="137866"/>
                  <a:pt x="95421" y="139982"/>
                  <a:pt x="114471" y="142099"/>
                </a:cubicBezTo>
                <a:cubicBezTo>
                  <a:pt x="133521" y="144216"/>
                  <a:pt x="161038" y="175966"/>
                  <a:pt x="177971" y="161149"/>
                </a:cubicBezTo>
                <a:cubicBezTo>
                  <a:pt x="194904" y="146332"/>
                  <a:pt x="199138" y="73307"/>
                  <a:pt x="216071" y="53199"/>
                </a:cubicBezTo>
                <a:cubicBezTo>
                  <a:pt x="233004" y="33091"/>
                  <a:pt x="263696" y="35207"/>
                  <a:pt x="279571" y="40499"/>
                </a:cubicBezTo>
                <a:cubicBezTo>
                  <a:pt x="295446" y="45791"/>
                  <a:pt x="298621" y="90241"/>
                  <a:pt x="311321" y="84949"/>
                </a:cubicBezTo>
                <a:cubicBezTo>
                  <a:pt x="324021" y="79657"/>
                  <a:pt x="329313" y="21449"/>
                  <a:pt x="355771" y="8749"/>
                </a:cubicBezTo>
                <a:cubicBezTo>
                  <a:pt x="382229" y="-3951"/>
                  <a:pt x="453138" y="-1834"/>
                  <a:pt x="470071" y="8749"/>
                </a:cubicBezTo>
                <a:cubicBezTo>
                  <a:pt x="487004" y="19332"/>
                  <a:pt x="470071" y="50024"/>
                  <a:pt x="457371" y="72249"/>
                </a:cubicBezTo>
                <a:cubicBezTo>
                  <a:pt x="444671" y="94474"/>
                  <a:pt x="405513" y="115641"/>
                  <a:pt x="393871" y="142099"/>
                </a:cubicBezTo>
                <a:cubicBezTo>
                  <a:pt x="382229" y="168557"/>
                  <a:pt x="389638" y="203482"/>
                  <a:pt x="387521" y="230999"/>
                </a:cubicBezTo>
                <a:cubicBezTo>
                  <a:pt x="385404" y="258516"/>
                  <a:pt x="392813" y="286032"/>
                  <a:pt x="381171" y="307199"/>
                </a:cubicBezTo>
                <a:cubicBezTo>
                  <a:pt x="369529" y="328366"/>
                  <a:pt x="304971" y="371757"/>
                  <a:pt x="285921" y="396099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ADEFE99-A2B4-3B96-F70D-3D9E6A88BB25}"/>
              </a:ext>
            </a:extLst>
          </p:cNvPr>
          <p:cNvSpPr/>
          <p:nvPr/>
        </p:nvSpPr>
        <p:spPr>
          <a:xfrm>
            <a:off x="8069912" y="2977905"/>
            <a:ext cx="298047" cy="363288"/>
          </a:xfrm>
          <a:custGeom>
            <a:avLst/>
            <a:gdLst>
              <a:gd name="connsiteX0" fmla="*/ 257763 w 298047"/>
              <a:gd name="connsiteY0" fmla="*/ 254245 h 363288"/>
              <a:gd name="connsiteX1" fmla="*/ 187913 w 298047"/>
              <a:gd name="connsiteY1" fmla="*/ 292345 h 363288"/>
              <a:gd name="connsiteX2" fmla="*/ 124413 w 298047"/>
              <a:gd name="connsiteY2" fmla="*/ 298695 h 363288"/>
              <a:gd name="connsiteX3" fmla="*/ 118063 w 298047"/>
              <a:gd name="connsiteY3" fmla="*/ 330445 h 363288"/>
              <a:gd name="connsiteX4" fmla="*/ 79963 w 298047"/>
              <a:gd name="connsiteY4" fmla="*/ 355845 h 363288"/>
              <a:gd name="connsiteX5" fmla="*/ 54563 w 298047"/>
              <a:gd name="connsiteY5" fmla="*/ 362195 h 363288"/>
              <a:gd name="connsiteX6" fmla="*/ 3763 w 298047"/>
              <a:gd name="connsiteY6" fmla="*/ 336795 h 363288"/>
              <a:gd name="connsiteX7" fmla="*/ 3763 w 298047"/>
              <a:gd name="connsiteY7" fmla="*/ 266945 h 363288"/>
              <a:gd name="connsiteX8" fmla="*/ 3763 w 298047"/>
              <a:gd name="connsiteY8" fmla="*/ 197095 h 363288"/>
              <a:gd name="connsiteX9" fmla="*/ 35513 w 298047"/>
              <a:gd name="connsiteY9" fmla="*/ 165345 h 363288"/>
              <a:gd name="connsiteX10" fmla="*/ 137113 w 298047"/>
              <a:gd name="connsiteY10" fmla="*/ 165345 h 363288"/>
              <a:gd name="connsiteX11" fmla="*/ 194263 w 298047"/>
              <a:gd name="connsiteY11" fmla="*/ 152645 h 363288"/>
              <a:gd name="connsiteX12" fmla="*/ 206963 w 298047"/>
              <a:gd name="connsiteY12" fmla="*/ 44695 h 363288"/>
              <a:gd name="connsiteX13" fmla="*/ 232363 w 298047"/>
              <a:gd name="connsiteY13" fmla="*/ 245 h 363288"/>
              <a:gd name="connsiteX14" fmla="*/ 289513 w 298047"/>
              <a:gd name="connsiteY14" fmla="*/ 31995 h 363288"/>
              <a:gd name="connsiteX15" fmla="*/ 295863 w 298047"/>
              <a:gd name="connsiteY15" fmla="*/ 133595 h 363288"/>
              <a:gd name="connsiteX16" fmla="*/ 257763 w 298047"/>
              <a:gd name="connsiteY16" fmla="*/ 254245 h 36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8047" h="363288">
                <a:moveTo>
                  <a:pt x="257763" y="254245"/>
                </a:moveTo>
                <a:cubicBezTo>
                  <a:pt x="239771" y="280703"/>
                  <a:pt x="210138" y="284937"/>
                  <a:pt x="187913" y="292345"/>
                </a:cubicBezTo>
                <a:cubicBezTo>
                  <a:pt x="165688" y="299753"/>
                  <a:pt x="124413" y="298695"/>
                  <a:pt x="124413" y="298695"/>
                </a:cubicBezTo>
                <a:cubicBezTo>
                  <a:pt x="112771" y="305045"/>
                  <a:pt x="125471" y="320920"/>
                  <a:pt x="118063" y="330445"/>
                </a:cubicBezTo>
                <a:cubicBezTo>
                  <a:pt x="110655" y="339970"/>
                  <a:pt x="79963" y="355845"/>
                  <a:pt x="79963" y="355845"/>
                </a:cubicBezTo>
                <a:cubicBezTo>
                  <a:pt x="69380" y="361137"/>
                  <a:pt x="67263" y="365370"/>
                  <a:pt x="54563" y="362195"/>
                </a:cubicBezTo>
                <a:cubicBezTo>
                  <a:pt x="41863" y="359020"/>
                  <a:pt x="12230" y="352670"/>
                  <a:pt x="3763" y="336795"/>
                </a:cubicBezTo>
                <a:cubicBezTo>
                  <a:pt x="-4704" y="320920"/>
                  <a:pt x="3763" y="266945"/>
                  <a:pt x="3763" y="266945"/>
                </a:cubicBezTo>
                <a:cubicBezTo>
                  <a:pt x="3763" y="243662"/>
                  <a:pt x="-1529" y="214028"/>
                  <a:pt x="3763" y="197095"/>
                </a:cubicBezTo>
                <a:cubicBezTo>
                  <a:pt x="9055" y="180162"/>
                  <a:pt x="13288" y="170637"/>
                  <a:pt x="35513" y="165345"/>
                </a:cubicBezTo>
                <a:cubicBezTo>
                  <a:pt x="57738" y="160053"/>
                  <a:pt x="110655" y="167462"/>
                  <a:pt x="137113" y="165345"/>
                </a:cubicBezTo>
                <a:cubicBezTo>
                  <a:pt x="163571" y="163228"/>
                  <a:pt x="182621" y="172753"/>
                  <a:pt x="194263" y="152645"/>
                </a:cubicBezTo>
                <a:cubicBezTo>
                  <a:pt x="205905" y="132537"/>
                  <a:pt x="200613" y="70095"/>
                  <a:pt x="206963" y="44695"/>
                </a:cubicBezTo>
                <a:cubicBezTo>
                  <a:pt x="213313" y="19295"/>
                  <a:pt x="218605" y="2362"/>
                  <a:pt x="232363" y="245"/>
                </a:cubicBezTo>
                <a:cubicBezTo>
                  <a:pt x="246121" y="-1872"/>
                  <a:pt x="278930" y="9770"/>
                  <a:pt x="289513" y="31995"/>
                </a:cubicBezTo>
                <a:cubicBezTo>
                  <a:pt x="300096" y="54220"/>
                  <a:pt x="299038" y="103962"/>
                  <a:pt x="295863" y="133595"/>
                </a:cubicBezTo>
                <a:cubicBezTo>
                  <a:pt x="292688" y="163228"/>
                  <a:pt x="275755" y="227787"/>
                  <a:pt x="257763" y="25424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F31A81A-3857-1AC6-4E62-C00E59880878}"/>
              </a:ext>
            </a:extLst>
          </p:cNvPr>
          <p:cNvSpPr/>
          <p:nvPr/>
        </p:nvSpPr>
        <p:spPr>
          <a:xfrm>
            <a:off x="9536881" y="1075912"/>
            <a:ext cx="477195" cy="532544"/>
          </a:xfrm>
          <a:custGeom>
            <a:avLst/>
            <a:gdLst>
              <a:gd name="connsiteX0" fmla="*/ 285921 w 477195"/>
              <a:gd name="connsiteY0" fmla="*/ 396099 h 532544"/>
              <a:gd name="connsiteX1" fmla="*/ 266871 w 477195"/>
              <a:gd name="connsiteY1" fmla="*/ 453249 h 532544"/>
              <a:gd name="connsiteX2" fmla="*/ 222421 w 477195"/>
              <a:gd name="connsiteY2" fmla="*/ 491349 h 532544"/>
              <a:gd name="connsiteX3" fmla="*/ 171621 w 477195"/>
              <a:gd name="connsiteY3" fmla="*/ 523099 h 532544"/>
              <a:gd name="connsiteX4" fmla="*/ 108121 w 477195"/>
              <a:gd name="connsiteY4" fmla="*/ 529449 h 532544"/>
              <a:gd name="connsiteX5" fmla="*/ 76371 w 477195"/>
              <a:gd name="connsiteY5" fmla="*/ 478649 h 532544"/>
              <a:gd name="connsiteX6" fmla="*/ 95421 w 477195"/>
              <a:gd name="connsiteY6" fmla="*/ 427849 h 532544"/>
              <a:gd name="connsiteX7" fmla="*/ 76371 w 477195"/>
              <a:gd name="connsiteY7" fmla="*/ 389749 h 532544"/>
              <a:gd name="connsiteX8" fmla="*/ 38271 w 477195"/>
              <a:gd name="connsiteY8" fmla="*/ 377049 h 532544"/>
              <a:gd name="connsiteX9" fmla="*/ 171 w 477195"/>
              <a:gd name="connsiteY9" fmla="*/ 332599 h 532544"/>
              <a:gd name="connsiteX10" fmla="*/ 25571 w 477195"/>
              <a:gd name="connsiteY10" fmla="*/ 269099 h 532544"/>
              <a:gd name="connsiteX11" fmla="*/ 57321 w 477195"/>
              <a:gd name="connsiteY11" fmla="*/ 205599 h 532544"/>
              <a:gd name="connsiteX12" fmla="*/ 63671 w 477195"/>
              <a:gd name="connsiteY12" fmla="*/ 148449 h 532544"/>
              <a:gd name="connsiteX13" fmla="*/ 114471 w 477195"/>
              <a:gd name="connsiteY13" fmla="*/ 142099 h 532544"/>
              <a:gd name="connsiteX14" fmla="*/ 177971 w 477195"/>
              <a:gd name="connsiteY14" fmla="*/ 161149 h 532544"/>
              <a:gd name="connsiteX15" fmla="*/ 216071 w 477195"/>
              <a:gd name="connsiteY15" fmla="*/ 53199 h 532544"/>
              <a:gd name="connsiteX16" fmla="*/ 279571 w 477195"/>
              <a:gd name="connsiteY16" fmla="*/ 40499 h 532544"/>
              <a:gd name="connsiteX17" fmla="*/ 311321 w 477195"/>
              <a:gd name="connsiteY17" fmla="*/ 84949 h 532544"/>
              <a:gd name="connsiteX18" fmla="*/ 355771 w 477195"/>
              <a:gd name="connsiteY18" fmla="*/ 8749 h 532544"/>
              <a:gd name="connsiteX19" fmla="*/ 470071 w 477195"/>
              <a:gd name="connsiteY19" fmla="*/ 8749 h 532544"/>
              <a:gd name="connsiteX20" fmla="*/ 457371 w 477195"/>
              <a:gd name="connsiteY20" fmla="*/ 72249 h 532544"/>
              <a:gd name="connsiteX21" fmla="*/ 393871 w 477195"/>
              <a:gd name="connsiteY21" fmla="*/ 142099 h 532544"/>
              <a:gd name="connsiteX22" fmla="*/ 387521 w 477195"/>
              <a:gd name="connsiteY22" fmla="*/ 230999 h 532544"/>
              <a:gd name="connsiteX23" fmla="*/ 381171 w 477195"/>
              <a:gd name="connsiteY23" fmla="*/ 307199 h 532544"/>
              <a:gd name="connsiteX24" fmla="*/ 285921 w 477195"/>
              <a:gd name="connsiteY24" fmla="*/ 396099 h 53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7195" h="532544">
                <a:moveTo>
                  <a:pt x="285921" y="396099"/>
                </a:moveTo>
                <a:cubicBezTo>
                  <a:pt x="266871" y="420441"/>
                  <a:pt x="277454" y="437374"/>
                  <a:pt x="266871" y="453249"/>
                </a:cubicBezTo>
                <a:cubicBezTo>
                  <a:pt x="256288" y="469124"/>
                  <a:pt x="238296" y="479707"/>
                  <a:pt x="222421" y="491349"/>
                </a:cubicBezTo>
                <a:cubicBezTo>
                  <a:pt x="206546" y="502991"/>
                  <a:pt x="190671" y="516749"/>
                  <a:pt x="171621" y="523099"/>
                </a:cubicBezTo>
                <a:cubicBezTo>
                  <a:pt x="152571" y="529449"/>
                  <a:pt x="123996" y="536857"/>
                  <a:pt x="108121" y="529449"/>
                </a:cubicBezTo>
                <a:cubicBezTo>
                  <a:pt x="92246" y="522041"/>
                  <a:pt x="78488" y="495582"/>
                  <a:pt x="76371" y="478649"/>
                </a:cubicBezTo>
                <a:cubicBezTo>
                  <a:pt x="74254" y="461716"/>
                  <a:pt x="95421" y="442666"/>
                  <a:pt x="95421" y="427849"/>
                </a:cubicBezTo>
                <a:cubicBezTo>
                  <a:pt x="95421" y="413032"/>
                  <a:pt x="85896" y="398216"/>
                  <a:pt x="76371" y="389749"/>
                </a:cubicBezTo>
                <a:cubicBezTo>
                  <a:pt x="66846" y="381282"/>
                  <a:pt x="50971" y="386574"/>
                  <a:pt x="38271" y="377049"/>
                </a:cubicBezTo>
                <a:cubicBezTo>
                  <a:pt x="25571" y="367524"/>
                  <a:pt x="2288" y="350591"/>
                  <a:pt x="171" y="332599"/>
                </a:cubicBezTo>
                <a:cubicBezTo>
                  <a:pt x="-1946" y="314607"/>
                  <a:pt x="16046" y="290266"/>
                  <a:pt x="25571" y="269099"/>
                </a:cubicBezTo>
                <a:cubicBezTo>
                  <a:pt x="35096" y="247932"/>
                  <a:pt x="50971" y="225707"/>
                  <a:pt x="57321" y="205599"/>
                </a:cubicBezTo>
                <a:cubicBezTo>
                  <a:pt x="63671" y="185491"/>
                  <a:pt x="54146" y="159032"/>
                  <a:pt x="63671" y="148449"/>
                </a:cubicBezTo>
                <a:cubicBezTo>
                  <a:pt x="73196" y="137866"/>
                  <a:pt x="95421" y="139982"/>
                  <a:pt x="114471" y="142099"/>
                </a:cubicBezTo>
                <a:cubicBezTo>
                  <a:pt x="133521" y="144216"/>
                  <a:pt x="161038" y="175966"/>
                  <a:pt x="177971" y="161149"/>
                </a:cubicBezTo>
                <a:cubicBezTo>
                  <a:pt x="194904" y="146332"/>
                  <a:pt x="199138" y="73307"/>
                  <a:pt x="216071" y="53199"/>
                </a:cubicBezTo>
                <a:cubicBezTo>
                  <a:pt x="233004" y="33091"/>
                  <a:pt x="263696" y="35207"/>
                  <a:pt x="279571" y="40499"/>
                </a:cubicBezTo>
                <a:cubicBezTo>
                  <a:pt x="295446" y="45791"/>
                  <a:pt x="298621" y="90241"/>
                  <a:pt x="311321" y="84949"/>
                </a:cubicBezTo>
                <a:cubicBezTo>
                  <a:pt x="324021" y="79657"/>
                  <a:pt x="329313" y="21449"/>
                  <a:pt x="355771" y="8749"/>
                </a:cubicBezTo>
                <a:cubicBezTo>
                  <a:pt x="382229" y="-3951"/>
                  <a:pt x="453138" y="-1834"/>
                  <a:pt x="470071" y="8749"/>
                </a:cubicBezTo>
                <a:cubicBezTo>
                  <a:pt x="487004" y="19332"/>
                  <a:pt x="470071" y="50024"/>
                  <a:pt x="457371" y="72249"/>
                </a:cubicBezTo>
                <a:cubicBezTo>
                  <a:pt x="444671" y="94474"/>
                  <a:pt x="405513" y="115641"/>
                  <a:pt x="393871" y="142099"/>
                </a:cubicBezTo>
                <a:cubicBezTo>
                  <a:pt x="382229" y="168557"/>
                  <a:pt x="389638" y="203482"/>
                  <a:pt x="387521" y="230999"/>
                </a:cubicBezTo>
                <a:cubicBezTo>
                  <a:pt x="385404" y="258516"/>
                  <a:pt x="392813" y="286032"/>
                  <a:pt x="381171" y="307199"/>
                </a:cubicBezTo>
                <a:cubicBezTo>
                  <a:pt x="369529" y="328366"/>
                  <a:pt x="304971" y="371757"/>
                  <a:pt x="285921" y="396099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1868B82-294A-FE55-CDC6-AC2EE42139F4}"/>
              </a:ext>
            </a:extLst>
          </p:cNvPr>
          <p:cNvSpPr/>
          <p:nvPr/>
        </p:nvSpPr>
        <p:spPr>
          <a:xfrm>
            <a:off x="10015889" y="1103466"/>
            <a:ext cx="298047" cy="363288"/>
          </a:xfrm>
          <a:custGeom>
            <a:avLst/>
            <a:gdLst>
              <a:gd name="connsiteX0" fmla="*/ 257763 w 298047"/>
              <a:gd name="connsiteY0" fmla="*/ 254245 h 363288"/>
              <a:gd name="connsiteX1" fmla="*/ 187913 w 298047"/>
              <a:gd name="connsiteY1" fmla="*/ 292345 h 363288"/>
              <a:gd name="connsiteX2" fmla="*/ 124413 w 298047"/>
              <a:gd name="connsiteY2" fmla="*/ 298695 h 363288"/>
              <a:gd name="connsiteX3" fmla="*/ 118063 w 298047"/>
              <a:gd name="connsiteY3" fmla="*/ 330445 h 363288"/>
              <a:gd name="connsiteX4" fmla="*/ 79963 w 298047"/>
              <a:gd name="connsiteY4" fmla="*/ 355845 h 363288"/>
              <a:gd name="connsiteX5" fmla="*/ 54563 w 298047"/>
              <a:gd name="connsiteY5" fmla="*/ 362195 h 363288"/>
              <a:gd name="connsiteX6" fmla="*/ 3763 w 298047"/>
              <a:gd name="connsiteY6" fmla="*/ 336795 h 363288"/>
              <a:gd name="connsiteX7" fmla="*/ 3763 w 298047"/>
              <a:gd name="connsiteY7" fmla="*/ 266945 h 363288"/>
              <a:gd name="connsiteX8" fmla="*/ 3763 w 298047"/>
              <a:gd name="connsiteY8" fmla="*/ 197095 h 363288"/>
              <a:gd name="connsiteX9" fmla="*/ 35513 w 298047"/>
              <a:gd name="connsiteY9" fmla="*/ 165345 h 363288"/>
              <a:gd name="connsiteX10" fmla="*/ 137113 w 298047"/>
              <a:gd name="connsiteY10" fmla="*/ 165345 h 363288"/>
              <a:gd name="connsiteX11" fmla="*/ 194263 w 298047"/>
              <a:gd name="connsiteY11" fmla="*/ 152645 h 363288"/>
              <a:gd name="connsiteX12" fmla="*/ 206963 w 298047"/>
              <a:gd name="connsiteY12" fmla="*/ 44695 h 363288"/>
              <a:gd name="connsiteX13" fmla="*/ 232363 w 298047"/>
              <a:gd name="connsiteY13" fmla="*/ 245 h 363288"/>
              <a:gd name="connsiteX14" fmla="*/ 289513 w 298047"/>
              <a:gd name="connsiteY14" fmla="*/ 31995 h 363288"/>
              <a:gd name="connsiteX15" fmla="*/ 295863 w 298047"/>
              <a:gd name="connsiteY15" fmla="*/ 133595 h 363288"/>
              <a:gd name="connsiteX16" fmla="*/ 257763 w 298047"/>
              <a:gd name="connsiteY16" fmla="*/ 254245 h 36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8047" h="363288">
                <a:moveTo>
                  <a:pt x="257763" y="254245"/>
                </a:moveTo>
                <a:cubicBezTo>
                  <a:pt x="239771" y="280703"/>
                  <a:pt x="210138" y="284937"/>
                  <a:pt x="187913" y="292345"/>
                </a:cubicBezTo>
                <a:cubicBezTo>
                  <a:pt x="165688" y="299753"/>
                  <a:pt x="124413" y="298695"/>
                  <a:pt x="124413" y="298695"/>
                </a:cubicBezTo>
                <a:cubicBezTo>
                  <a:pt x="112771" y="305045"/>
                  <a:pt x="125471" y="320920"/>
                  <a:pt x="118063" y="330445"/>
                </a:cubicBezTo>
                <a:cubicBezTo>
                  <a:pt x="110655" y="339970"/>
                  <a:pt x="79963" y="355845"/>
                  <a:pt x="79963" y="355845"/>
                </a:cubicBezTo>
                <a:cubicBezTo>
                  <a:pt x="69380" y="361137"/>
                  <a:pt x="67263" y="365370"/>
                  <a:pt x="54563" y="362195"/>
                </a:cubicBezTo>
                <a:cubicBezTo>
                  <a:pt x="41863" y="359020"/>
                  <a:pt x="12230" y="352670"/>
                  <a:pt x="3763" y="336795"/>
                </a:cubicBezTo>
                <a:cubicBezTo>
                  <a:pt x="-4704" y="320920"/>
                  <a:pt x="3763" y="266945"/>
                  <a:pt x="3763" y="266945"/>
                </a:cubicBezTo>
                <a:cubicBezTo>
                  <a:pt x="3763" y="243662"/>
                  <a:pt x="-1529" y="214028"/>
                  <a:pt x="3763" y="197095"/>
                </a:cubicBezTo>
                <a:cubicBezTo>
                  <a:pt x="9055" y="180162"/>
                  <a:pt x="13288" y="170637"/>
                  <a:pt x="35513" y="165345"/>
                </a:cubicBezTo>
                <a:cubicBezTo>
                  <a:pt x="57738" y="160053"/>
                  <a:pt x="110655" y="167462"/>
                  <a:pt x="137113" y="165345"/>
                </a:cubicBezTo>
                <a:cubicBezTo>
                  <a:pt x="163571" y="163228"/>
                  <a:pt x="182621" y="172753"/>
                  <a:pt x="194263" y="152645"/>
                </a:cubicBezTo>
                <a:cubicBezTo>
                  <a:pt x="205905" y="132537"/>
                  <a:pt x="200613" y="70095"/>
                  <a:pt x="206963" y="44695"/>
                </a:cubicBezTo>
                <a:cubicBezTo>
                  <a:pt x="213313" y="19295"/>
                  <a:pt x="218605" y="2362"/>
                  <a:pt x="232363" y="245"/>
                </a:cubicBezTo>
                <a:cubicBezTo>
                  <a:pt x="246121" y="-1872"/>
                  <a:pt x="278930" y="9770"/>
                  <a:pt x="289513" y="31995"/>
                </a:cubicBezTo>
                <a:cubicBezTo>
                  <a:pt x="300096" y="54220"/>
                  <a:pt x="299038" y="103962"/>
                  <a:pt x="295863" y="133595"/>
                </a:cubicBezTo>
                <a:cubicBezTo>
                  <a:pt x="292688" y="163228"/>
                  <a:pt x="275755" y="227787"/>
                  <a:pt x="257763" y="25424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AE522DC-68A8-4BAF-2AEC-A541BCA641F0}"/>
              </a:ext>
            </a:extLst>
          </p:cNvPr>
          <p:cNvCxnSpPr/>
          <p:nvPr/>
        </p:nvCxnSpPr>
        <p:spPr>
          <a:xfrm>
            <a:off x="1021411" y="3191224"/>
            <a:ext cx="47548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4685B3-B769-63DC-32E9-738E2EBA0EE1}"/>
              </a:ext>
            </a:extLst>
          </p:cNvPr>
          <p:cNvSpPr txBox="1"/>
          <p:nvPr/>
        </p:nvSpPr>
        <p:spPr>
          <a:xfrm>
            <a:off x="806776" y="2701144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um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D5C2B70-2476-9272-6789-5D6DFE3B763E}"/>
              </a:ext>
            </a:extLst>
          </p:cNvPr>
          <p:cNvCxnSpPr>
            <a:cxnSpLocks/>
          </p:cNvCxnSpPr>
          <p:nvPr/>
        </p:nvCxnSpPr>
        <p:spPr>
          <a:xfrm>
            <a:off x="948891" y="5888704"/>
            <a:ext cx="8229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B7BE98E-06A2-9604-9386-3F538300AF93}"/>
              </a:ext>
            </a:extLst>
          </p:cNvPr>
          <p:cNvSpPr txBox="1"/>
          <p:nvPr/>
        </p:nvSpPr>
        <p:spPr>
          <a:xfrm>
            <a:off x="893736" y="5342865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um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142DF9-7CCC-9851-74AD-501CDE03A369}"/>
              </a:ext>
            </a:extLst>
          </p:cNvPr>
          <p:cNvSpPr txBox="1"/>
          <p:nvPr/>
        </p:nvSpPr>
        <p:spPr>
          <a:xfrm>
            <a:off x="2173084" y="2874623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InLens</a:t>
            </a: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1C1205-D816-BA2D-BFDC-F227D18C6192}"/>
              </a:ext>
            </a:extLst>
          </p:cNvPr>
          <p:cNvSpPr txBox="1"/>
          <p:nvPr/>
        </p:nvSpPr>
        <p:spPr>
          <a:xfrm>
            <a:off x="2435174" y="561372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B7B2B10-4AF5-04D8-FE41-8D9DFF504A1C}"/>
              </a:ext>
            </a:extLst>
          </p:cNvPr>
          <p:cNvSpPr/>
          <p:nvPr/>
        </p:nvSpPr>
        <p:spPr>
          <a:xfrm>
            <a:off x="1808222" y="3974434"/>
            <a:ext cx="1540780" cy="1719492"/>
          </a:xfrm>
          <a:custGeom>
            <a:avLst/>
            <a:gdLst>
              <a:gd name="connsiteX0" fmla="*/ 285921 w 477195"/>
              <a:gd name="connsiteY0" fmla="*/ 396099 h 532544"/>
              <a:gd name="connsiteX1" fmla="*/ 266871 w 477195"/>
              <a:gd name="connsiteY1" fmla="*/ 453249 h 532544"/>
              <a:gd name="connsiteX2" fmla="*/ 222421 w 477195"/>
              <a:gd name="connsiteY2" fmla="*/ 491349 h 532544"/>
              <a:gd name="connsiteX3" fmla="*/ 171621 w 477195"/>
              <a:gd name="connsiteY3" fmla="*/ 523099 h 532544"/>
              <a:gd name="connsiteX4" fmla="*/ 108121 w 477195"/>
              <a:gd name="connsiteY4" fmla="*/ 529449 h 532544"/>
              <a:gd name="connsiteX5" fmla="*/ 76371 w 477195"/>
              <a:gd name="connsiteY5" fmla="*/ 478649 h 532544"/>
              <a:gd name="connsiteX6" fmla="*/ 95421 w 477195"/>
              <a:gd name="connsiteY6" fmla="*/ 427849 h 532544"/>
              <a:gd name="connsiteX7" fmla="*/ 76371 w 477195"/>
              <a:gd name="connsiteY7" fmla="*/ 389749 h 532544"/>
              <a:gd name="connsiteX8" fmla="*/ 38271 w 477195"/>
              <a:gd name="connsiteY8" fmla="*/ 377049 h 532544"/>
              <a:gd name="connsiteX9" fmla="*/ 171 w 477195"/>
              <a:gd name="connsiteY9" fmla="*/ 332599 h 532544"/>
              <a:gd name="connsiteX10" fmla="*/ 25571 w 477195"/>
              <a:gd name="connsiteY10" fmla="*/ 269099 h 532544"/>
              <a:gd name="connsiteX11" fmla="*/ 57321 w 477195"/>
              <a:gd name="connsiteY11" fmla="*/ 205599 h 532544"/>
              <a:gd name="connsiteX12" fmla="*/ 63671 w 477195"/>
              <a:gd name="connsiteY12" fmla="*/ 148449 h 532544"/>
              <a:gd name="connsiteX13" fmla="*/ 114471 w 477195"/>
              <a:gd name="connsiteY13" fmla="*/ 142099 h 532544"/>
              <a:gd name="connsiteX14" fmla="*/ 177971 w 477195"/>
              <a:gd name="connsiteY14" fmla="*/ 161149 h 532544"/>
              <a:gd name="connsiteX15" fmla="*/ 216071 w 477195"/>
              <a:gd name="connsiteY15" fmla="*/ 53199 h 532544"/>
              <a:gd name="connsiteX16" fmla="*/ 279571 w 477195"/>
              <a:gd name="connsiteY16" fmla="*/ 40499 h 532544"/>
              <a:gd name="connsiteX17" fmla="*/ 311321 w 477195"/>
              <a:gd name="connsiteY17" fmla="*/ 84949 h 532544"/>
              <a:gd name="connsiteX18" fmla="*/ 355771 w 477195"/>
              <a:gd name="connsiteY18" fmla="*/ 8749 h 532544"/>
              <a:gd name="connsiteX19" fmla="*/ 470071 w 477195"/>
              <a:gd name="connsiteY19" fmla="*/ 8749 h 532544"/>
              <a:gd name="connsiteX20" fmla="*/ 457371 w 477195"/>
              <a:gd name="connsiteY20" fmla="*/ 72249 h 532544"/>
              <a:gd name="connsiteX21" fmla="*/ 393871 w 477195"/>
              <a:gd name="connsiteY21" fmla="*/ 142099 h 532544"/>
              <a:gd name="connsiteX22" fmla="*/ 387521 w 477195"/>
              <a:gd name="connsiteY22" fmla="*/ 230999 h 532544"/>
              <a:gd name="connsiteX23" fmla="*/ 381171 w 477195"/>
              <a:gd name="connsiteY23" fmla="*/ 307199 h 532544"/>
              <a:gd name="connsiteX24" fmla="*/ 285921 w 477195"/>
              <a:gd name="connsiteY24" fmla="*/ 396099 h 53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7195" h="532544">
                <a:moveTo>
                  <a:pt x="285921" y="396099"/>
                </a:moveTo>
                <a:cubicBezTo>
                  <a:pt x="266871" y="420441"/>
                  <a:pt x="277454" y="437374"/>
                  <a:pt x="266871" y="453249"/>
                </a:cubicBezTo>
                <a:cubicBezTo>
                  <a:pt x="256288" y="469124"/>
                  <a:pt x="238296" y="479707"/>
                  <a:pt x="222421" y="491349"/>
                </a:cubicBezTo>
                <a:cubicBezTo>
                  <a:pt x="206546" y="502991"/>
                  <a:pt x="190671" y="516749"/>
                  <a:pt x="171621" y="523099"/>
                </a:cubicBezTo>
                <a:cubicBezTo>
                  <a:pt x="152571" y="529449"/>
                  <a:pt x="123996" y="536857"/>
                  <a:pt x="108121" y="529449"/>
                </a:cubicBezTo>
                <a:cubicBezTo>
                  <a:pt x="92246" y="522041"/>
                  <a:pt x="78488" y="495582"/>
                  <a:pt x="76371" y="478649"/>
                </a:cubicBezTo>
                <a:cubicBezTo>
                  <a:pt x="74254" y="461716"/>
                  <a:pt x="95421" y="442666"/>
                  <a:pt x="95421" y="427849"/>
                </a:cubicBezTo>
                <a:cubicBezTo>
                  <a:pt x="95421" y="413032"/>
                  <a:pt x="85896" y="398216"/>
                  <a:pt x="76371" y="389749"/>
                </a:cubicBezTo>
                <a:cubicBezTo>
                  <a:pt x="66846" y="381282"/>
                  <a:pt x="50971" y="386574"/>
                  <a:pt x="38271" y="377049"/>
                </a:cubicBezTo>
                <a:cubicBezTo>
                  <a:pt x="25571" y="367524"/>
                  <a:pt x="2288" y="350591"/>
                  <a:pt x="171" y="332599"/>
                </a:cubicBezTo>
                <a:cubicBezTo>
                  <a:pt x="-1946" y="314607"/>
                  <a:pt x="16046" y="290266"/>
                  <a:pt x="25571" y="269099"/>
                </a:cubicBezTo>
                <a:cubicBezTo>
                  <a:pt x="35096" y="247932"/>
                  <a:pt x="50971" y="225707"/>
                  <a:pt x="57321" y="205599"/>
                </a:cubicBezTo>
                <a:cubicBezTo>
                  <a:pt x="63671" y="185491"/>
                  <a:pt x="54146" y="159032"/>
                  <a:pt x="63671" y="148449"/>
                </a:cubicBezTo>
                <a:cubicBezTo>
                  <a:pt x="73196" y="137866"/>
                  <a:pt x="95421" y="139982"/>
                  <a:pt x="114471" y="142099"/>
                </a:cubicBezTo>
                <a:cubicBezTo>
                  <a:pt x="133521" y="144216"/>
                  <a:pt x="161038" y="175966"/>
                  <a:pt x="177971" y="161149"/>
                </a:cubicBezTo>
                <a:cubicBezTo>
                  <a:pt x="194904" y="146332"/>
                  <a:pt x="199138" y="73307"/>
                  <a:pt x="216071" y="53199"/>
                </a:cubicBezTo>
                <a:cubicBezTo>
                  <a:pt x="233004" y="33091"/>
                  <a:pt x="263696" y="35207"/>
                  <a:pt x="279571" y="40499"/>
                </a:cubicBezTo>
                <a:cubicBezTo>
                  <a:pt x="295446" y="45791"/>
                  <a:pt x="298621" y="90241"/>
                  <a:pt x="311321" y="84949"/>
                </a:cubicBezTo>
                <a:cubicBezTo>
                  <a:pt x="324021" y="79657"/>
                  <a:pt x="329313" y="21449"/>
                  <a:pt x="355771" y="8749"/>
                </a:cubicBezTo>
                <a:cubicBezTo>
                  <a:pt x="382229" y="-3951"/>
                  <a:pt x="453138" y="-1834"/>
                  <a:pt x="470071" y="8749"/>
                </a:cubicBezTo>
                <a:cubicBezTo>
                  <a:pt x="487004" y="19332"/>
                  <a:pt x="470071" y="50024"/>
                  <a:pt x="457371" y="72249"/>
                </a:cubicBezTo>
                <a:cubicBezTo>
                  <a:pt x="444671" y="94474"/>
                  <a:pt x="405513" y="115641"/>
                  <a:pt x="393871" y="142099"/>
                </a:cubicBezTo>
                <a:cubicBezTo>
                  <a:pt x="382229" y="168557"/>
                  <a:pt x="389638" y="203482"/>
                  <a:pt x="387521" y="230999"/>
                </a:cubicBezTo>
                <a:cubicBezTo>
                  <a:pt x="385404" y="258516"/>
                  <a:pt x="392813" y="286032"/>
                  <a:pt x="381171" y="307199"/>
                </a:cubicBezTo>
                <a:cubicBezTo>
                  <a:pt x="369529" y="328366"/>
                  <a:pt x="304971" y="371757"/>
                  <a:pt x="285921" y="396099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0B230EA-1FD4-1807-4C5A-3B9C0F5737FD}"/>
              </a:ext>
            </a:extLst>
          </p:cNvPr>
          <p:cNvSpPr/>
          <p:nvPr/>
        </p:nvSpPr>
        <p:spPr>
          <a:xfrm>
            <a:off x="3423332" y="4246759"/>
            <a:ext cx="801890" cy="977420"/>
          </a:xfrm>
          <a:custGeom>
            <a:avLst/>
            <a:gdLst>
              <a:gd name="connsiteX0" fmla="*/ 257763 w 298047"/>
              <a:gd name="connsiteY0" fmla="*/ 254245 h 363288"/>
              <a:gd name="connsiteX1" fmla="*/ 187913 w 298047"/>
              <a:gd name="connsiteY1" fmla="*/ 292345 h 363288"/>
              <a:gd name="connsiteX2" fmla="*/ 124413 w 298047"/>
              <a:gd name="connsiteY2" fmla="*/ 298695 h 363288"/>
              <a:gd name="connsiteX3" fmla="*/ 118063 w 298047"/>
              <a:gd name="connsiteY3" fmla="*/ 330445 h 363288"/>
              <a:gd name="connsiteX4" fmla="*/ 79963 w 298047"/>
              <a:gd name="connsiteY4" fmla="*/ 355845 h 363288"/>
              <a:gd name="connsiteX5" fmla="*/ 54563 w 298047"/>
              <a:gd name="connsiteY5" fmla="*/ 362195 h 363288"/>
              <a:gd name="connsiteX6" fmla="*/ 3763 w 298047"/>
              <a:gd name="connsiteY6" fmla="*/ 336795 h 363288"/>
              <a:gd name="connsiteX7" fmla="*/ 3763 w 298047"/>
              <a:gd name="connsiteY7" fmla="*/ 266945 h 363288"/>
              <a:gd name="connsiteX8" fmla="*/ 3763 w 298047"/>
              <a:gd name="connsiteY8" fmla="*/ 197095 h 363288"/>
              <a:gd name="connsiteX9" fmla="*/ 35513 w 298047"/>
              <a:gd name="connsiteY9" fmla="*/ 165345 h 363288"/>
              <a:gd name="connsiteX10" fmla="*/ 137113 w 298047"/>
              <a:gd name="connsiteY10" fmla="*/ 165345 h 363288"/>
              <a:gd name="connsiteX11" fmla="*/ 194263 w 298047"/>
              <a:gd name="connsiteY11" fmla="*/ 152645 h 363288"/>
              <a:gd name="connsiteX12" fmla="*/ 206963 w 298047"/>
              <a:gd name="connsiteY12" fmla="*/ 44695 h 363288"/>
              <a:gd name="connsiteX13" fmla="*/ 232363 w 298047"/>
              <a:gd name="connsiteY13" fmla="*/ 245 h 363288"/>
              <a:gd name="connsiteX14" fmla="*/ 289513 w 298047"/>
              <a:gd name="connsiteY14" fmla="*/ 31995 h 363288"/>
              <a:gd name="connsiteX15" fmla="*/ 295863 w 298047"/>
              <a:gd name="connsiteY15" fmla="*/ 133595 h 363288"/>
              <a:gd name="connsiteX16" fmla="*/ 257763 w 298047"/>
              <a:gd name="connsiteY16" fmla="*/ 254245 h 36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8047" h="363288">
                <a:moveTo>
                  <a:pt x="257763" y="254245"/>
                </a:moveTo>
                <a:cubicBezTo>
                  <a:pt x="239771" y="280703"/>
                  <a:pt x="210138" y="284937"/>
                  <a:pt x="187913" y="292345"/>
                </a:cubicBezTo>
                <a:cubicBezTo>
                  <a:pt x="165688" y="299753"/>
                  <a:pt x="124413" y="298695"/>
                  <a:pt x="124413" y="298695"/>
                </a:cubicBezTo>
                <a:cubicBezTo>
                  <a:pt x="112771" y="305045"/>
                  <a:pt x="125471" y="320920"/>
                  <a:pt x="118063" y="330445"/>
                </a:cubicBezTo>
                <a:cubicBezTo>
                  <a:pt x="110655" y="339970"/>
                  <a:pt x="79963" y="355845"/>
                  <a:pt x="79963" y="355845"/>
                </a:cubicBezTo>
                <a:cubicBezTo>
                  <a:pt x="69380" y="361137"/>
                  <a:pt x="67263" y="365370"/>
                  <a:pt x="54563" y="362195"/>
                </a:cubicBezTo>
                <a:cubicBezTo>
                  <a:pt x="41863" y="359020"/>
                  <a:pt x="12230" y="352670"/>
                  <a:pt x="3763" y="336795"/>
                </a:cubicBezTo>
                <a:cubicBezTo>
                  <a:pt x="-4704" y="320920"/>
                  <a:pt x="3763" y="266945"/>
                  <a:pt x="3763" y="266945"/>
                </a:cubicBezTo>
                <a:cubicBezTo>
                  <a:pt x="3763" y="243662"/>
                  <a:pt x="-1529" y="214028"/>
                  <a:pt x="3763" y="197095"/>
                </a:cubicBezTo>
                <a:cubicBezTo>
                  <a:pt x="9055" y="180162"/>
                  <a:pt x="13288" y="170637"/>
                  <a:pt x="35513" y="165345"/>
                </a:cubicBezTo>
                <a:cubicBezTo>
                  <a:pt x="57738" y="160053"/>
                  <a:pt x="110655" y="167462"/>
                  <a:pt x="137113" y="165345"/>
                </a:cubicBezTo>
                <a:cubicBezTo>
                  <a:pt x="163571" y="163228"/>
                  <a:pt x="182621" y="172753"/>
                  <a:pt x="194263" y="152645"/>
                </a:cubicBezTo>
                <a:cubicBezTo>
                  <a:pt x="205905" y="132537"/>
                  <a:pt x="200613" y="70095"/>
                  <a:pt x="206963" y="44695"/>
                </a:cubicBezTo>
                <a:cubicBezTo>
                  <a:pt x="213313" y="19295"/>
                  <a:pt x="218605" y="2362"/>
                  <a:pt x="232363" y="245"/>
                </a:cubicBezTo>
                <a:cubicBezTo>
                  <a:pt x="246121" y="-1872"/>
                  <a:pt x="278930" y="9770"/>
                  <a:pt x="289513" y="31995"/>
                </a:cubicBezTo>
                <a:cubicBezTo>
                  <a:pt x="300096" y="54220"/>
                  <a:pt x="299038" y="103962"/>
                  <a:pt x="295863" y="133595"/>
                </a:cubicBezTo>
                <a:cubicBezTo>
                  <a:pt x="292688" y="163228"/>
                  <a:pt x="275755" y="227787"/>
                  <a:pt x="257763" y="25424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EF551A-FD44-5B00-9C62-237122075250}"/>
              </a:ext>
            </a:extLst>
          </p:cNvPr>
          <p:cNvSpPr txBox="1"/>
          <p:nvPr/>
        </p:nvSpPr>
        <p:spPr>
          <a:xfrm>
            <a:off x="795451" y="506499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64676F-017E-57B3-FDB7-0276F7A0B2B6}"/>
              </a:ext>
            </a:extLst>
          </p:cNvPr>
          <p:cNvSpPr txBox="1"/>
          <p:nvPr/>
        </p:nvSpPr>
        <p:spPr>
          <a:xfrm>
            <a:off x="819161" y="3315794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38254B-6651-08EE-0788-5B337DF9E5BB}"/>
              </a:ext>
            </a:extLst>
          </p:cNvPr>
          <p:cNvSpPr txBox="1"/>
          <p:nvPr/>
        </p:nvSpPr>
        <p:spPr>
          <a:xfrm>
            <a:off x="4936149" y="527105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E95CE9-710C-0390-FE7F-E4D895BD1968}"/>
              </a:ext>
            </a:extLst>
          </p:cNvPr>
          <p:cNvSpPr txBox="1"/>
          <p:nvPr/>
        </p:nvSpPr>
        <p:spPr>
          <a:xfrm>
            <a:off x="8867232" y="527105"/>
            <a:ext cx="497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680D6EF-77DF-5260-E78C-95C6C2C0342D}"/>
              </a:ext>
            </a:extLst>
          </p:cNvPr>
          <p:cNvSpPr txBox="1"/>
          <p:nvPr/>
        </p:nvSpPr>
        <p:spPr>
          <a:xfrm>
            <a:off x="6907352" y="508055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5F44EF0-7443-F8A4-7B15-72178977BA3B}"/>
              </a:ext>
            </a:extLst>
          </p:cNvPr>
          <p:cNvSpPr txBox="1"/>
          <p:nvPr/>
        </p:nvSpPr>
        <p:spPr>
          <a:xfrm>
            <a:off x="4924824" y="2440403"/>
            <a:ext cx="497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786FE7-DF2D-17F6-8FFC-A530874D4174}"/>
              </a:ext>
            </a:extLst>
          </p:cNvPr>
          <p:cNvSpPr txBox="1"/>
          <p:nvPr/>
        </p:nvSpPr>
        <p:spPr>
          <a:xfrm>
            <a:off x="6907352" y="2440403"/>
            <a:ext cx="497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E02DA8-DA38-8930-002C-78B17FA303E5}"/>
              </a:ext>
            </a:extLst>
          </p:cNvPr>
          <p:cNvSpPr txBox="1"/>
          <p:nvPr/>
        </p:nvSpPr>
        <p:spPr>
          <a:xfrm>
            <a:off x="8897843" y="2452776"/>
            <a:ext cx="497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15D02F-0379-0018-1815-FB016234FC26}"/>
              </a:ext>
            </a:extLst>
          </p:cNvPr>
          <p:cNvSpPr txBox="1"/>
          <p:nvPr/>
        </p:nvSpPr>
        <p:spPr>
          <a:xfrm>
            <a:off x="4924824" y="4330795"/>
            <a:ext cx="497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E35D54-D1F2-FA7B-043F-2B694272AE26}"/>
              </a:ext>
            </a:extLst>
          </p:cNvPr>
          <p:cNvSpPr txBox="1"/>
          <p:nvPr/>
        </p:nvSpPr>
        <p:spPr>
          <a:xfrm>
            <a:off x="8911047" y="4348627"/>
            <a:ext cx="497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B13F08-CEAE-DB93-AACC-7F9E88E1844A}"/>
              </a:ext>
            </a:extLst>
          </p:cNvPr>
          <p:cNvSpPr txBox="1"/>
          <p:nvPr/>
        </p:nvSpPr>
        <p:spPr>
          <a:xfrm>
            <a:off x="6907352" y="4322900"/>
            <a:ext cx="497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(j)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9177653-06C3-985B-05C4-53D94DFD88CE}"/>
              </a:ext>
            </a:extLst>
          </p:cNvPr>
          <p:cNvSpPr/>
          <p:nvPr/>
        </p:nvSpPr>
        <p:spPr>
          <a:xfrm>
            <a:off x="2220644" y="1522384"/>
            <a:ext cx="1005403" cy="1122018"/>
          </a:xfrm>
          <a:custGeom>
            <a:avLst/>
            <a:gdLst>
              <a:gd name="connsiteX0" fmla="*/ 285921 w 477195"/>
              <a:gd name="connsiteY0" fmla="*/ 396099 h 532544"/>
              <a:gd name="connsiteX1" fmla="*/ 266871 w 477195"/>
              <a:gd name="connsiteY1" fmla="*/ 453249 h 532544"/>
              <a:gd name="connsiteX2" fmla="*/ 222421 w 477195"/>
              <a:gd name="connsiteY2" fmla="*/ 491349 h 532544"/>
              <a:gd name="connsiteX3" fmla="*/ 171621 w 477195"/>
              <a:gd name="connsiteY3" fmla="*/ 523099 h 532544"/>
              <a:gd name="connsiteX4" fmla="*/ 108121 w 477195"/>
              <a:gd name="connsiteY4" fmla="*/ 529449 h 532544"/>
              <a:gd name="connsiteX5" fmla="*/ 76371 w 477195"/>
              <a:gd name="connsiteY5" fmla="*/ 478649 h 532544"/>
              <a:gd name="connsiteX6" fmla="*/ 95421 w 477195"/>
              <a:gd name="connsiteY6" fmla="*/ 427849 h 532544"/>
              <a:gd name="connsiteX7" fmla="*/ 76371 w 477195"/>
              <a:gd name="connsiteY7" fmla="*/ 389749 h 532544"/>
              <a:gd name="connsiteX8" fmla="*/ 38271 w 477195"/>
              <a:gd name="connsiteY8" fmla="*/ 377049 h 532544"/>
              <a:gd name="connsiteX9" fmla="*/ 171 w 477195"/>
              <a:gd name="connsiteY9" fmla="*/ 332599 h 532544"/>
              <a:gd name="connsiteX10" fmla="*/ 25571 w 477195"/>
              <a:gd name="connsiteY10" fmla="*/ 269099 h 532544"/>
              <a:gd name="connsiteX11" fmla="*/ 57321 w 477195"/>
              <a:gd name="connsiteY11" fmla="*/ 205599 h 532544"/>
              <a:gd name="connsiteX12" fmla="*/ 63671 w 477195"/>
              <a:gd name="connsiteY12" fmla="*/ 148449 h 532544"/>
              <a:gd name="connsiteX13" fmla="*/ 114471 w 477195"/>
              <a:gd name="connsiteY13" fmla="*/ 142099 h 532544"/>
              <a:gd name="connsiteX14" fmla="*/ 177971 w 477195"/>
              <a:gd name="connsiteY14" fmla="*/ 161149 h 532544"/>
              <a:gd name="connsiteX15" fmla="*/ 216071 w 477195"/>
              <a:gd name="connsiteY15" fmla="*/ 53199 h 532544"/>
              <a:gd name="connsiteX16" fmla="*/ 279571 w 477195"/>
              <a:gd name="connsiteY16" fmla="*/ 40499 h 532544"/>
              <a:gd name="connsiteX17" fmla="*/ 311321 w 477195"/>
              <a:gd name="connsiteY17" fmla="*/ 84949 h 532544"/>
              <a:gd name="connsiteX18" fmla="*/ 355771 w 477195"/>
              <a:gd name="connsiteY18" fmla="*/ 8749 h 532544"/>
              <a:gd name="connsiteX19" fmla="*/ 470071 w 477195"/>
              <a:gd name="connsiteY19" fmla="*/ 8749 h 532544"/>
              <a:gd name="connsiteX20" fmla="*/ 457371 w 477195"/>
              <a:gd name="connsiteY20" fmla="*/ 72249 h 532544"/>
              <a:gd name="connsiteX21" fmla="*/ 393871 w 477195"/>
              <a:gd name="connsiteY21" fmla="*/ 142099 h 532544"/>
              <a:gd name="connsiteX22" fmla="*/ 387521 w 477195"/>
              <a:gd name="connsiteY22" fmla="*/ 230999 h 532544"/>
              <a:gd name="connsiteX23" fmla="*/ 381171 w 477195"/>
              <a:gd name="connsiteY23" fmla="*/ 307199 h 532544"/>
              <a:gd name="connsiteX24" fmla="*/ 285921 w 477195"/>
              <a:gd name="connsiteY24" fmla="*/ 396099 h 53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7195" h="532544">
                <a:moveTo>
                  <a:pt x="285921" y="396099"/>
                </a:moveTo>
                <a:cubicBezTo>
                  <a:pt x="266871" y="420441"/>
                  <a:pt x="277454" y="437374"/>
                  <a:pt x="266871" y="453249"/>
                </a:cubicBezTo>
                <a:cubicBezTo>
                  <a:pt x="256288" y="469124"/>
                  <a:pt x="238296" y="479707"/>
                  <a:pt x="222421" y="491349"/>
                </a:cubicBezTo>
                <a:cubicBezTo>
                  <a:pt x="206546" y="502991"/>
                  <a:pt x="190671" y="516749"/>
                  <a:pt x="171621" y="523099"/>
                </a:cubicBezTo>
                <a:cubicBezTo>
                  <a:pt x="152571" y="529449"/>
                  <a:pt x="123996" y="536857"/>
                  <a:pt x="108121" y="529449"/>
                </a:cubicBezTo>
                <a:cubicBezTo>
                  <a:pt x="92246" y="522041"/>
                  <a:pt x="78488" y="495582"/>
                  <a:pt x="76371" y="478649"/>
                </a:cubicBezTo>
                <a:cubicBezTo>
                  <a:pt x="74254" y="461716"/>
                  <a:pt x="95421" y="442666"/>
                  <a:pt x="95421" y="427849"/>
                </a:cubicBezTo>
                <a:cubicBezTo>
                  <a:pt x="95421" y="413032"/>
                  <a:pt x="85896" y="398216"/>
                  <a:pt x="76371" y="389749"/>
                </a:cubicBezTo>
                <a:cubicBezTo>
                  <a:pt x="66846" y="381282"/>
                  <a:pt x="50971" y="386574"/>
                  <a:pt x="38271" y="377049"/>
                </a:cubicBezTo>
                <a:cubicBezTo>
                  <a:pt x="25571" y="367524"/>
                  <a:pt x="2288" y="350591"/>
                  <a:pt x="171" y="332599"/>
                </a:cubicBezTo>
                <a:cubicBezTo>
                  <a:pt x="-1946" y="314607"/>
                  <a:pt x="16046" y="290266"/>
                  <a:pt x="25571" y="269099"/>
                </a:cubicBezTo>
                <a:cubicBezTo>
                  <a:pt x="35096" y="247932"/>
                  <a:pt x="50971" y="225707"/>
                  <a:pt x="57321" y="205599"/>
                </a:cubicBezTo>
                <a:cubicBezTo>
                  <a:pt x="63671" y="185491"/>
                  <a:pt x="54146" y="159032"/>
                  <a:pt x="63671" y="148449"/>
                </a:cubicBezTo>
                <a:cubicBezTo>
                  <a:pt x="73196" y="137866"/>
                  <a:pt x="95421" y="139982"/>
                  <a:pt x="114471" y="142099"/>
                </a:cubicBezTo>
                <a:cubicBezTo>
                  <a:pt x="133521" y="144216"/>
                  <a:pt x="161038" y="175966"/>
                  <a:pt x="177971" y="161149"/>
                </a:cubicBezTo>
                <a:cubicBezTo>
                  <a:pt x="194904" y="146332"/>
                  <a:pt x="199138" y="73307"/>
                  <a:pt x="216071" y="53199"/>
                </a:cubicBezTo>
                <a:cubicBezTo>
                  <a:pt x="233004" y="33091"/>
                  <a:pt x="263696" y="35207"/>
                  <a:pt x="279571" y="40499"/>
                </a:cubicBezTo>
                <a:cubicBezTo>
                  <a:pt x="295446" y="45791"/>
                  <a:pt x="298621" y="90241"/>
                  <a:pt x="311321" y="84949"/>
                </a:cubicBezTo>
                <a:cubicBezTo>
                  <a:pt x="324021" y="79657"/>
                  <a:pt x="329313" y="21449"/>
                  <a:pt x="355771" y="8749"/>
                </a:cubicBezTo>
                <a:cubicBezTo>
                  <a:pt x="382229" y="-3951"/>
                  <a:pt x="453138" y="-1834"/>
                  <a:pt x="470071" y="8749"/>
                </a:cubicBezTo>
                <a:cubicBezTo>
                  <a:pt x="487004" y="19332"/>
                  <a:pt x="470071" y="50024"/>
                  <a:pt x="457371" y="72249"/>
                </a:cubicBezTo>
                <a:cubicBezTo>
                  <a:pt x="444671" y="94474"/>
                  <a:pt x="405513" y="115641"/>
                  <a:pt x="393871" y="142099"/>
                </a:cubicBezTo>
                <a:cubicBezTo>
                  <a:pt x="382229" y="168557"/>
                  <a:pt x="389638" y="203482"/>
                  <a:pt x="387521" y="230999"/>
                </a:cubicBezTo>
                <a:cubicBezTo>
                  <a:pt x="385404" y="258516"/>
                  <a:pt x="392813" y="286032"/>
                  <a:pt x="381171" y="307199"/>
                </a:cubicBezTo>
                <a:cubicBezTo>
                  <a:pt x="369529" y="328366"/>
                  <a:pt x="304971" y="371757"/>
                  <a:pt x="285921" y="396099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E2701B8-B2D5-A649-4C89-C457AE8B2325}"/>
              </a:ext>
            </a:extLst>
          </p:cNvPr>
          <p:cNvSpPr/>
          <p:nvPr/>
        </p:nvSpPr>
        <p:spPr>
          <a:xfrm>
            <a:off x="3178487" y="1762125"/>
            <a:ext cx="555314" cy="620150"/>
          </a:xfrm>
          <a:custGeom>
            <a:avLst/>
            <a:gdLst>
              <a:gd name="connsiteX0" fmla="*/ 257763 w 298047"/>
              <a:gd name="connsiteY0" fmla="*/ 254245 h 363288"/>
              <a:gd name="connsiteX1" fmla="*/ 187913 w 298047"/>
              <a:gd name="connsiteY1" fmla="*/ 292345 h 363288"/>
              <a:gd name="connsiteX2" fmla="*/ 124413 w 298047"/>
              <a:gd name="connsiteY2" fmla="*/ 298695 h 363288"/>
              <a:gd name="connsiteX3" fmla="*/ 118063 w 298047"/>
              <a:gd name="connsiteY3" fmla="*/ 330445 h 363288"/>
              <a:gd name="connsiteX4" fmla="*/ 79963 w 298047"/>
              <a:gd name="connsiteY4" fmla="*/ 355845 h 363288"/>
              <a:gd name="connsiteX5" fmla="*/ 54563 w 298047"/>
              <a:gd name="connsiteY5" fmla="*/ 362195 h 363288"/>
              <a:gd name="connsiteX6" fmla="*/ 3763 w 298047"/>
              <a:gd name="connsiteY6" fmla="*/ 336795 h 363288"/>
              <a:gd name="connsiteX7" fmla="*/ 3763 w 298047"/>
              <a:gd name="connsiteY7" fmla="*/ 266945 h 363288"/>
              <a:gd name="connsiteX8" fmla="*/ 3763 w 298047"/>
              <a:gd name="connsiteY8" fmla="*/ 197095 h 363288"/>
              <a:gd name="connsiteX9" fmla="*/ 35513 w 298047"/>
              <a:gd name="connsiteY9" fmla="*/ 165345 h 363288"/>
              <a:gd name="connsiteX10" fmla="*/ 137113 w 298047"/>
              <a:gd name="connsiteY10" fmla="*/ 165345 h 363288"/>
              <a:gd name="connsiteX11" fmla="*/ 194263 w 298047"/>
              <a:gd name="connsiteY11" fmla="*/ 152645 h 363288"/>
              <a:gd name="connsiteX12" fmla="*/ 206963 w 298047"/>
              <a:gd name="connsiteY12" fmla="*/ 44695 h 363288"/>
              <a:gd name="connsiteX13" fmla="*/ 232363 w 298047"/>
              <a:gd name="connsiteY13" fmla="*/ 245 h 363288"/>
              <a:gd name="connsiteX14" fmla="*/ 289513 w 298047"/>
              <a:gd name="connsiteY14" fmla="*/ 31995 h 363288"/>
              <a:gd name="connsiteX15" fmla="*/ 295863 w 298047"/>
              <a:gd name="connsiteY15" fmla="*/ 133595 h 363288"/>
              <a:gd name="connsiteX16" fmla="*/ 257763 w 298047"/>
              <a:gd name="connsiteY16" fmla="*/ 254245 h 36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8047" h="363288">
                <a:moveTo>
                  <a:pt x="257763" y="254245"/>
                </a:moveTo>
                <a:cubicBezTo>
                  <a:pt x="239771" y="280703"/>
                  <a:pt x="210138" y="284937"/>
                  <a:pt x="187913" y="292345"/>
                </a:cubicBezTo>
                <a:cubicBezTo>
                  <a:pt x="165688" y="299753"/>
                  <a:pt x="124413" y="298695"/>
                  <a:pt x="124413" y="298695"/>
                </a:cubicBezTo>
                <a:cubicBezTo>
                  <a:pt x="112771" y="305045"/>
                  <a:pt x="125471" y="320920"/>
                  <a:pt x="118063" y="330445"/>
                </a:cubicBezTo>
                <a:cubicBezTo>
                  <a:pt x="110655" y="339970"/>
                  <a:pt x="79963" y="355845"/>
                  <a:pt x="79963" y="355845"/>
                </a:cubicBezTo>
                <a:cubicBezTo>
                  <a:pt x="69380" y="361137"/>
                  <a:pt x="67263" y="365370"/>
                  <a:pt x="54563" y="362195"/>
                </a:cubicBezTo>
                <a:cubicBezTo>
                  <a:pt x="41863" y="359020"/>
                  <a:pt x="12230" y="352670"/>
                  <a:pt x="3763" y="336795"/>
                </a:cubicBezTo>
                <a:cubicBezTo>
                  <a:pt x="-4704" y="320920"/>
                  <a:pt x="3763" y="266945"/>
                  <a:pt x="3763" y="266945"/>
                </a:cubicBezTo>
                <a:cubicBezTo>
                  <a:pt x="3763" y="243662"/>
                  <a:pt x="-1529" y="214028"/>
                  <a:pt x="3763" y="197095"/>
                </a:cubicBezTo>
                <a:cubicBezTo>
                  <a:pt x="9055" y="180162"/>
                  <a:pt x="13288" y="170637"/>
                  <a:pt x="35513" y="165345"/>
                </a:cubicBezTo>
                <a:cubicBezTo>
                  <a:pt x="57738" y="160053"/>
                  <a:pt x="110655" y="167462"/>
                  <a:pt x="137113" y="165345"/>
                </a:cubicBezTo>
                <a:cubicBezTo>
                  <a:pt x="163571" y="163228"/>
                  <a:pt x="182621" y="172753"/>
                  <a:pt x="194263" y="152645"/>
                </a:cubicBezTo>
                <a:cubicBezTo>
                  <a:pt x="205905" y="132537"/>
                  <a:pt x="200613" y="70095"/>
                  <a:pt x="206963" y="44695"/>
                </a:cubicBezTo>
                <a:cubicBezTo>
                  <a:pt x="213313" y="19295"/>
                  <a:pt x="218605" y="2362"/>
                  <a:pt x="232363" y="245"/>
                </a:cubicBezTo>
                <a:cubicBezTo>
                  <a:pt x="246121" y="-1872"/>
                  <a:pt x="278930" y="9770"/>
                  <a:pt x="289513" y="31995"/>
                </a:cubicBezTo>
                <a:cubicBezTo>
                  <a:pt x="300096" y="54220"/>
                  <a:pt x="299038" y="103962"/>
                  <a:pt x="295863" y="133595"/>
                </a:cubicBezTo>
                <a:cubicBezTo>
                  <a:pt x="292688" y="163228"/>
                  <a:pt x="275755" y="227787"/>
                  <a:pt x="257763" y="25424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17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584</Words>
  <Application>Microsoft Office PowerPoint</Application>
  <PresentationFormat>Widescreen</PresentationFormat>
  <Paragraphs>254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Times New Roman</vt:lpstr>
      <vt:lpstr>Office Theme</vt:lpstr>
      <vt:lpstr>SiC paper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Wande Cairang</dc:creator>
  <cp:lastModifiedBy>Wande Cairang</cp:lastModifiedBy>
  <cp:revision>1</cp:revision>
  <dcterms:created xsi:type="dcterms:W3CDTF">2024-09-03T20:36:10Z</dcterms:created>
  <dcterms:modified xsi:type="dcterms:W3CDTF">2024-09-03T20:37:30Z</dcterms:modified>
</cp:coreProperties>
</file>